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4"/>
  </p:handoutMasterIdLst>
  <p:sldIdLst>
    <p:sldId id="256" r:id="rId2"/>
    <p:sldId id="320" r:id="rId3"/>
    <p:sldId id="286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1" r:id="rId12"/>
    <p:sldId id="307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7E9F"/>
    <a:srgbClr val="80ABB8"/>
    <a:srgbClr val="1BA0C9"/>
    <a:srgbClr val="0D526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94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295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653364-8F70-4115-BD56-339806639B84}" type="datetimeFigureOut">
              <a:rPr lang="zh-CN" altLang="en-US" smtClean="0"/>
              <a:t>2019/10/11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5C5B71-81F0-46F0-808A-98D85F13D2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CA56-C766-4643-9C49-0B5937DF92E1}" type="datetimeFigureOut">
              <a:rPr lang="zh-CN" altLang="en-US" smtClean="0"/>
              <a:pPr/>
              <a:t>2019/10/11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1A4B-E62A-4F8E-837E-E9B10A41F2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4CA56-C766-4643-9C49-0B5937DF92E1}" type="datetimeFigureOut">
              <a:rPr lang="zh-CN" altLang="en-US" smtClean="0"/>
              <a:pPr/>
              <a:t>2019/10/11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31A4B-E62A-4F8E-837E-E9B10A41F2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A4CA56-C766-4643-9C49-0B5937DF92E1}" type="datetimeFigureOut">
              <a:rPr lang="zh-CN" altLang="en-US" smtClean="0"/>
              <a:pPr/>
              <a:t>2019/10/11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31A4B-E62A-4F8E-837E-E9B10A41F2C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&#26410;&#26469;&#35268;&#21010;.docx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&#21457;&#34920;&#30340;&#25945;&#25913;&#35770;&#25991;.doc" TargetMode="External"/><Relationship Id="rId2" Type="http://schemas.openxmlformats.org/officeDocument/2006/relationships/hyperlink" Target="&#25945;&#23398;&#35838;&#39064;&#19968;&#35272;&#34920;.do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&#33719;&#24471;&#30340;&#25945;&#23398;&#34920;&#24432;&#30446;&#24405;.doc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&#37096;&#20998;&#26412;&#31185;&#23398;&#29983;&#21457;&#34920;&#39640;&#27700;&#24179;&#30340;&#23398;&#26415;&#35770;&#25991;.doc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21019;&#26032;&#22823;&#36187;&#33719;&#22870;/&#34920;1.1&#21382;&#24180;&#26469;&#26723;&#26696;&#19987;&#19994;&#22823;&#21019;&#39033;&#30446;&#27719;&#24635;&#34920;.doc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hyperlink" Target="&#21019;&#26032;&#22823;&#36187;&#33719;&#22870;/&#34920;1.3&#25351;&#23548;&#25945;&#24072;&#33719;&#22870;&#27719;&#24635;.doc" TargetMode="External"/><Relationship Id="rId4" Type="http://schemas.openxmlformats.org/officeDocument/2006/relationships/hyperlink" Target="&#21019;&#26032;&#22823;&#36187;&#33719;&#22870;/&#34920;1.2&#20013;&#22269;&#22823;&#23398;&#29983;&#35745;&#31639;&#26426;&#35774;&#35745;&#22823;&#36187;&#27719;&#24635;.do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接连接符 11"/>
          <p:cNvCxnSpPr/>
          <p:nvPr/>
        </p:nvCxnSpPr>
        <p:spPr>
          <a:xfrm>
            <a:off x="4342329" y="3803611"/>
            <a:ext cx="5370286" cy="0"/>
          </a:xfrm>
          <a:prstGeom prst="line">
            <a:avLst/>
          </a:prstGeom>
          <a:ln>
            <a:solidFill>
              <a:srgbClr val="1BA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3526403" y="4516020"/>
            <a:ext cx="5370286" cy="0"/>
          </a:xfrm>
          <a:prstGeom prst="line">
            <a:avLst/>
          </a:prstGeom>
          <a:ln>
            <a:solidFill>
              <a:srgbClr val="1BA0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>
            <a:off x="3559125" y="2568037"/>
            <a:ext cx="76950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zh-CN" altLang="en-US" sz="6000" b="1" dirty="0" smtClean="0">
                <a:solidFill>
                  <a:srgbClr val="157E9F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不忘初心，与时俱进</a:t>
            </a:r>
          </a:p>
        </p:txBody>
      </p:sp>
      <p:sp>
        <p:nvSpPr>
          <p:cNvPr id="14" name="矩形 13"/>
          <p:cNvSpPr/>
          <p:nvPr/>
        </p:nvSpPr>
        <p:spPr>
          <a:xfrm>
            <a:off x="8148832" y="5475249"/>
            <a:ext cx="27093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800" b="1" dirty="0" smtClean="0">
                <a:solidFill>
                  <a:srgbClr val="157E9F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汇报人：赵淑梅</a:t>
            </a:r>
            <a:endParaRPr kumimoji="1" lang="zh-CN" altLang="en-US" sz="2800" b="1" dirty="0">
              <a:solidFill>
                <a:srgbClr val="157E9F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grpSp>
        <p:nvGrpSpPr>
          <p:cNvPr id="201" name="组合 1"/>
          <p:cNvGrpSpPr/>
          <p:nvPr/>
        </p:nvGrpSpPr>
        <p:grpSpPr bwMode="auto">
          <a:xfrm>
            <a:off x="10203209" y="-781973"/>
            <a:ext cx="2441455" cy="3223791"/>
            <a:chOff x="0" y="-1"/>
            <a:chExt cx="2175714" cy="2871210"/>
          </a:xfrm>
          <a:solidFill>
            <a:srgbClr val="157E9F"/>
          </a:solidFill>
        </p:grpSpPr>
        <p:sp>
          <p:nvSpPr>
            <p:cNvPr id="202" name="矩形 13"/>
            <p:cNvSpPr>
              <a:spLocks noChangeArrowheads="1"/>
            </p:cNvSpPr>
            <p:nvPr/>
          </p:nvSpPr>
          <p:spPr bwMode="auto">
            <a:xfrm rot="2727610">
              <a:off x="-391510" y="1232685"/>
              <a:ext cx="2871210" cy="40583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25400">
                  <a:solidFill>
                    <a:srgbClr val="395E8A"/>
                  </a:solidFill>
                  <a:bevel/>
                </a14:hiddenLine>
              </a:ext>
            </a:extLst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endParaRPr lang="zh-CN" altLang="zh-CN" sz="1800">
                <a:solidFill>
                  <a:srgbClr val="2A2E37"/>
                </a:solidFill>
                <a:latin typeface="宋体" panose="02010600030101010101" pitchFamily="2" charset="-122"/>
                <a:sym typeface="宋体" panose="02010600030101010101" pitchFamily="2" charset="-122"/>
              </a:endParaRPr>
            </a:p>
          </p:txBody>
        </p:sp>
        <p:sp>
          <p:nvSpPr>
            <p:cNvPr id="203" name="TextBox 14"/>
            <p:cNvSpPr>
              <a:spLocks noChangeArrowheads="1"/>
            </p:cNvSpPr>
            <p:nvPr/>
          </p:nvSpPr>
          <p:spPr bwMode="auto">
            <a:xfrm rot="2748894">
              <a:off x="470328" y="1223644"/>
              <a:ext cx="1016798" cy="3291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sym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 typeface="Arial" panose="020B0604020202020204" pitchFamily="34" charset="0"/>
                <a:buNone/>
              </a:pPr>
              <a:r>
                <a:rPr lang="en-US" altLang="zh-CN" sz="18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2019·10</a:t>
              </a:r>
              <a:endPara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204" name="直接连接符 15"/>
            <p:cNvSpPr>
              <a:spLocks noChangeShapeType="1"/>
            </p:cNvSpPr>
            <p:nvPr/>
          </p:nvSpPr>
          <p:spPr bwMode="auto">
            <a:xfrm>
              <a:off x="0" y="609418"/>
              <a:ext cx="2016224" cy="2016224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prstDash val="dash"/>
              <a:beve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5" name="直接连接符 16"/>
            <p:cNvSpPr>
              <a:spLocks noChangeShapeType="1"/>
            </p:cNvSpPr>
            <p:nvPr/>
          </p:nvSpPr>
          <p:spPr bwMode="auto">
            <a:xfrm>
              <a:off x="159490" y="328427"/>
              <a:ext cx="2016224" cy="2016224"/>
            </a:xfrm>
            <a:prstGeom prst="line">
              <a:avLst/>
            </a:prstGeom>
            <a:grpFill/>
            <a:ln w="9525">
              <a:solidFill>
                <a:schemeClr val="bg1"/>
              </a:solidFill>
              <a:prstDash val="dash"/>
              <a:beve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206" name="矩形 205"/>
          <p:cNvSpPr/>
          <p:nvPr/>
        </p:nvSpPr>
        <p:spPr>
          <a:xfrm>
            <a:off x="3133937" y="4636230"/>
            <a:ext cx="608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1" lang="en-US" altLang="zh-CN" sz="2000" b="1" dirty="0">
                <a:solidFill>
                  <a:srgbClr val="157E9F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Liaoning </a:t>
            </a:r>
            <a:r>
              <a:rPr kumimoji="1" lang="en-US" altLang="zh-CN" sz="2000" b="1" dirty="0" smtClean="0">
                <a:solidFill>
                  <a:srgbClr val="157E9F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University</a:t>
            </a:r>
          </a:p>
          <a:p>
            <a:pPr algn="ctr"/>
            <a:r>
              <a:rPr kumimoji="1" lang="en-US" altLang="zh-CN" sz="2000" b="1" dirty="0" smtClean="0">
                <a:solidFill>
                  <a:srgbClr val="157E9F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  Department of Archive</a:t>
            </a:r>
            <a:endParaRPr kumimoji="1" lang="zh-CN" altLang="en-US" sz="2000" b="1" dirty="0">
              <a:solidFill>
                <a:srgbClr val="157E9F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pic>
        <p:nvPicPr>
          <p:cNvPr id="1026" name="Picture 2" descr="https://timgsa.baidu.com/timg?image&amp;quality=80&amp;size=b9999_10000&amp;sec=1570729447771&amp;di=53fc55d30b436de51bdd31e5d5d37756&amp;imgtype=0&amp;src=http%3A%2F%2Fimg.bqatj.com%2Fimg%2F56797817a9dbbb4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99216">
                        <a14:foregroundMark x1="42353" y1="6275" x2="42353" y2="6275"/>
                        <a14:foregroundMark x1="23529" y1="17255" x2="23529" y2="17255"/>
                        <a14:foregroundMark x1="12941" y1="27843" x2="12941" y2="27843"/>
                        <a14:foregroundMark x1="80784" y1="76471" x2="80784" y2="76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51" y="239150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060854" y="3868616"/>
            <a:ext cx="5771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3600" b="1" dirty="0" smtClean="0">
                <a:solidFill>
                  <a:srgbClr val="157E9F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        </a:t>
            </a:r>
            <a:r>
              <a:rPr kumimoji="1" lang="zh-CN" altLang="en-US" sz="3600" b="1" dirty="0" smtClean="0">
                <a:solidFill>
                  <a:srgbClr val="157E9F"/>
                </a:solidFill>
                <a:latin typeface="华文行楷" pitchFamily="2" charset="-122"/>
                <a:ea typeface="华文行楷" pitchFamily="2" charset="-122"/>
              </a:rPr>
              <a:t>辽宁大学  档案系</a:t>
            </a:r>
            <a:endParaRPr kumimoji="1" lang="zh-CN" altLang="en-US" sz="3600" b="1" dirty="0">
              <a:solidFill>
                <a:srgbClr val="157E9F"/>
              </a:solidFill>
              <a:latin typeface="华文行楷" pitchFamily="2" charset="-122"/>
              <a:ea typeface="华文行楷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2946" y="1054442"/>
            <a:ext cx="10515600" cy="1325563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hlinkClick r:id="rId2" action="ppaction://hlinkfile"/>
              </a:rPr>
              <a:t>6.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hlinkClick r:id="rId2" action="ppaction://hlinkfile"/>
              </a:rPr>
              <a:t>未来发展规划</a:t>
            </a:r>
            <a:endParaRPr lang="zh-CN" altLang="en-US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17378"/>
          </a:xfrm>
        </p:spPr>
        <p:txBody>
          <a:bodyPr>
            <a:normAutofit/>
          </a:bodyPr>
          <a:lstStyle/>
          <a:p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 </a:t>
            </a:r>
            <a:r>
              <a:rPr lang="zh-CN" altLang="en-US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加强教学团队高层次人才的引进和培养力度</a:t>
            </a:r>
            <a:endParaRPr lang="en-US" altLang="zh-CN" b="1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提升青年教师学历和综合能力</a:t>
            </a:r>
            <a:endParaRPr lang="zh-CN" altLang="en-US" sz="3200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推行传帮带的团队运行机制</a:t>
            </a:r>
            <a:endParaRPr lang="en-US" altLang="zh-CN" sz="3200" b="1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建设知识经验共享机制</a:t>
            </a:r>
          </a:p>
        </p:txBody>
      </p:sp>
      <p:pic>
        <p:nvPicPr>
          <p:cNvPr id="4" name="Picture 4" descr="yu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1412875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结   语</a:t>
            </a:r>
            <a:endParaRPr lang="zh-CN" altLang="en-US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1929" y="1488000"/>
            <a:ext cx="10515600" cy="4351338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回首辽宁大学近</a:t>
            </a:r>
            <a:r>
              <a:rPr lang="en-US" altLang="zh-CN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40</a:t>
            </a:r>
            <a:r>
              <a:rPr lang="zh-CN" altLang="en-US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年的专业建设历程</a:t>
            </a:r>
            <a:r>
              <a:rPr lang="zh-CN" altLang="en-US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，始终坚持不</a:t>
            </a:r>
            <a:r>
              <a:rPr lang="zh-CN" altLang="en-US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忘初心，与时俱</a:t>
            </a:r>
            <a:r>
              <a:rPr lang="zh-CN" altLang="en-US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进的理念和行动，不断向打造</a:t>
            </a:r>
            <a:r>
              <a:rPr lang="zh-CN" altLang="en-US" sz="32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五</a:t>
            </a:r>
            <a:r>
              <a:rPr lang="zh-CN" altLang="en-US" sz="32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大</a:t>
            </a:r>
            <a:r>
              <a:rPr lang="zh-CN" altLang="en-US" sz="32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“金课”和 “</a:t>
            </a:r>
            <a:r>
              <a:rPr lang="zh-CN" altLang="en-US" sz="32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双万</a:t>
            </a:r>
            <a:r>
              <a:rPr lang="zh-CN" altLang="en-US" sz="32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一流专业”</a:t>
            </a:r>
            <a:r>
              <a:rPr lang="zh-CN" altLang="en-US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目标前行。</a:t>
            </a:r>
            <a:endParaRPr lang="en-US" altLang="zh-CN" sz="3200" b="1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    希望未来的建设过程中得到更好的有关在政策、组织、机制、评价和经费等方面的配套</a:t>
            </a:r>
            <a:r>
              <a:rPr lang="zh-CN" altLang="en-US" sz="32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保障</a:t>
            </a:r>
            <a:r>
              <a:rPr lang="zh-CN" altLang="en-US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。为中国高质量</a:t>
            </a:r>
            <a:r>
              <a:rPr lang="zh-CN" altLang="en-US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本科教育做出更多的贡献。</a:t>
            </a:r>
            <a:endParaRPr lang="zh-CN" altLang="en-US" sz="3200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矩形 14"/>
          <p:cNvSpPr/>
          <p:nvPr/>
        </p:nvSpPr>
        <p:spPr>
          <a:xfrm>
            <a:off x="4633191" y="2637994"/>
            <a:ext cx="471154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5400" b="1" dirty="0" smtClean="0">
                <a:solidFill>
                  <a:srgbClr val="157E9F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感 谢 聆 听！</a:t>
            </a:r>
            <a:endParaRPr kumimoji="1" lang="zh-CN" altLang="en-US" sz="5400" b="1" dirty="0">
              <a:solidFill>
                <a:srgbClr val="157E9F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601555" y="4234927"/>
            <a:ext cx="38026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2800" b="1" dirty="0" smtClean="0">
                <a:solidFill>
                  <a:srgbClr val="157E9F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赵</a:t>
            </a:r>
            <a:r>
              <a:rPr kumimoji="1" lang="zh-CN" altLang="en-US" sz="2800" b="1" dirty="0" smtClean="0">
                <a:solidFill>
                  <a:srgbClr val="157E9F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淑梅    </a:t>
            </a:r>
            <a:r>
              <a:rPr kumimoji="1" lang="en-US" altLang="zh-CN" sz="2800" b="1" dirty="0" smtClean="0">
                <a:solidFill>
                  <a:srgbClr val="157E9F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2019.10.13</a:t>
            </a:r>
            <a:endParaRPr kumimoji="1" lang="zh-CN" altLang="en-US" sz="2800" b="1" dirty="0">
              <a:solidFill>
                <a:srgbClr val="157E9F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cxnSp>
        <p:nvCxnSpPr>
          <p:cNvPr id="69" name="直接连接符 68"/>
          <p:cNvCxnSpPr/>
          <p:nvPr/>
        </p:nvCxnSpPr>
        <p:spPr>
          <a:xfrm>
            <a:off x="4725501" y="2592712"/>
            <a:ext cx="5185097" cy="0"/>
          </a:xfrm>
          <a:prstGeom prst="line">
            <a:avLst/>
          </a:prstGeom>
          <a:ln>
            <a:solidFill>
              <a:srgbClr val="157E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接连接符 70"/>
          <p:cNvCxnSpPr/>
          <p:nvPr/>
        </p:nvCxnSpPr>
        <p:spPr>
          <a:xfrm>
            <a:off x="4725501" y="4084188"/>
            <a:ext cx="5185097" cy="0"/>
          </a:xfrm>
          <a:prstGeom prst="line">
            <a:avLst/>
          </a:prstGeom>
          <a:ln>
            <a:solidFill>
              <a:srgbClr val="157E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Picture 2" descr="https://timgsa.baidu.com/timg?image&amp;quality=80&amp;size=b9999_10000&amp;sec=1570729447771&amp;di=53fc55d30b436de51bdd31e5d5d37756&amp;imgtype=0&amp;src=http%3A%2F%2Fimg.bqatj.com%2Fimg%2F56797817a9dbbb4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99216">
                        <a14:foregroundMark x1="42353" y1="6275" x2="42353" y2="6275"/>
                        <a14:foregroundMark x1="23529" y1="17255" x2="23529" y2="17255"/>
                        <a14:foregroundMark x1="12941" y1="27843" x2="12941" y2="27843"/>
                        <a14:foregroundMark x1="80784" y1="76471" x2="80784" y2="76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6257" y="2166096"/>
            <a:ext cx="2428875" cy="2428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                          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前             言</a:t>
            </a:r>
            <a:endParaRPr lang="zh-CN" altLang="en-US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237958"/>
            <a:ext cx="10515600" cy="5444196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楷体" panose="02010609060101010101" charset="-122"/>
                <a:ea typeface="楷体" panose="02010609060101010101" charset="-122"/>
                <a:cs typeface="黑体" panose="02010609060101010101" pitchFamily="49" charset="-122"/>
                <a:sym typeface="Arial" panose="020B0604020202020204" pitchFamily="34" charset="0"/>
              </a:rPr>
              <a:t>   </a:t>
            </a:r>
            <a:r>
              <a:rPr lang="zh-CN" altLang="en-US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黑体" panose="02010609060101010101" pitchFamily="49" charset="-122"/>
                <a:sym typeface="Arial" panose="020B0604020202020204" pitchFamily="34" charset="0"/>
              </a:rPr>
              <a:t>从</a:t>
            </a:r>
            <a:r>
              <a:rPr lang="en-US" altLang="zh-CN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黑体" panose="02010609060101010101" pitchFamily="49" charset="-122"/>
                <a:sym typeface="Arial" panose="020B0604020202020204" pitchFamily="34" charset="0"/>
              </a:rPr>
              <a:t>2018</a:t>
            </a:r>
            <a:r>
              <a:rPr lang="zh-CN" altLang="en-US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黑体" panose="02010609060101010101" pitchFamily="49" charset="-122"/>
                <a:sym typeface="Arial" panose="020B0604020202020204" pitchFamily="34" charset="0"/>
              </a:rPr>
              <a:t>年全国</a:t>
            </a:r>
            <a:r>
              <a:rPr lang="zh-CN" altLang="en-US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黑体" panose="02010609060101010101" pitchFamily="49" charset="-122"/>
                <a:sym typeface="Arial" panose="020B0604020202020204" pitchFamily="34" charset="0"/>
              </a:rPr>
              <a:t>教育</a:t>
            </a:r>
            <a:r>
              <a:rPr lang="zh-CN" altLang="en-US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黑体" panose="02010609060101010101" pitchFamily="49" charset="-122"/>
                <a:sym typeface="Arial" panose="020B0604020202020204" pitchFamily="34" charset="0"/>
              </a:rPr>
              <a:t>大会起，教育部等部门密集的出台有关本科教育的文件，诸如</a:t>
            </a:r>
            <a:r>
              <a:rPr lang="zh-CN" altLang="en-US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加快推进教育现代化实施方案</a:t>
            </a:r>
            <a:r>
              <a:rPr lang="en-US" altLang="zh-CN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(2018—2022</a:t>
            </a:r>
            <a:r>
              <a:rPr lang="zh-CN" altLang="en-US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en-US" altLang="zh-CN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)》</a:t>
            </a:r>
            <a:r>
              <a:rPr lang="zh-CN" altLang="en-US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教育部关于加快建设高水平本科教育 全面提高人才培养能力的意见</a:t>
            </a:r>
            <a:r>
              <a:rPr lang="en-US" altLang="zh-CN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等文件以及推进文件精神落实的实施行动，“六</a:t>
            </a:r>
            <a:r>
              <a:rPr lang="zh-CN" altLang="en-US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卓越一拔尖”计划</a:t>
            </a:r>
            <a:r>
              <a:rPr lang="en-US" altLang="zh-CN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2.0</a:t>
            </a:r>
            <a:r>
              <a:rPr lang="zh-CN" altLang="en-US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，一流本科“双万计划”等，标志着全面振兴我国本科教育的新开始。</a:t>
            </a:r>
            <a:endParaRPr lang="en-US" altLang="zh-CN" b="1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通过对这些文件的学习和领会，发现我们一直与国家目前的政策、理念是相向而行的。辽宁大学档案专业近</a:t>
            </a:r>
            <a:r>
              <a:rPr lang="en-US" altLang="zh-CN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40</a:t>
            </a:r>
            <a:r>
              <a:rPr lang="zh-CN" altLang="en-US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年的发展历程中一直本着不忘教书育人的初心，同时与时俱进地在跟踪着先进的教学理念、教学手段，不断革新着培养人才的教学体系。</a:t>
            </a:r>
            <a:endParaRPr lang="zh-CN" altLang="en-US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Picture 2" descr="https://timgsa.baidu.com/timg?image&amp;quality=80&amp;size=b9999_10000&amp;sec=1570729447771&amp;di=53fc55d30b436de51bdd31e5d5d37756&amp;imgtype=0&amp;src=http%3A%2F%2Fimg.bqatj.com%2Fimg%2F56797817a9dbbb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99216">
                        <a14:foregroundMark x1="42353" y1="6275" x2="42353" y2="6275"/>
                        <a14:foregroundMark x1="23529" y1="17255" x2="23529" y2="17255"/>
                        <a14:foregroundMark x1="12941" y1="27843" x2="12941" y2="27843"/>
                        <a14:foregroundMark x1="80784" y1="76471" x2="80784" y2="76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651" y="239150"/>
            <a:ext cx="998807" cy="9988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DnDiag">
          <a:fgClr>
            <a:schemeClr val="bg1">
              <a:lumMod val="9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文本框 68"/>
          <p:cNvSpPr txBox="1"/>
          <p:nvPr/>
        </p:nvSpPr>
        <p:spPr>
          <a:xfrm>
            <a:off x="5534311" y="1425422"/>
            <a:ext cx="2394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157E9F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发展历程</a:t>
            </a:r>
            <a:endParaRPr lang="zh-CN" altLang="en-US" sz="2800" b="1" dirty="0">
              <a:solidFill>
                <a:srgbClr val="157E9F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8814540" y="1396429"/>
            <a:ext cx="2394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157E9F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实验室及实践基地的建设</a:t>
            </a:r>
            <a:endParaRPr lang="zh-CN" altLang="en-US" sz="2800" b="1" dirty="0">
              <a:solidFill>
                <a:srgbClr val="157E9F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1" name="文本框 70"/>
          <p:cNvSpPr txBox="1"/>
          <p:nvPr/>
        </p:nvSpPr>
        <p:spPr>
          <a:xfrm>
            <a:off x="8855563" y="3037390"/>
            <a:ext cx="2394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157E9F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课程与开放教学资源建设</a:t>
            </a:r>
            <a:endParaRPr lang="zh-CN" altLang="en-US" sz="2800" b="1" dirty="0">
              <a:solidFill>
                <a:srgbClr val="157E9F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2" name="文本框 71"/>
          <p:cNvSpPr txBox="1"/>
          <p:nvPr/>
        </p:nvSpPr>
        <p:spPr>
          <a:xfrm>
            <a:off x="5552110" y="4739580"/>
            <a:ext cx="23948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157E9F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学生创新创业能力培养</a:t>
            </a:r>
            <a:endParaRPr lang="zh-CN" altLang="en-US" sz="2800" b="1" dirty="0">
              <a:solidFill>
                <a:srgbClr val="157E9F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73" name="文本框 72"/>
          <p:cNvSpPr txBox="1"/>
          <p:nvPr/>
        </p:nvSpPr>
        <p:spPr>
          <a:xfrm>
            <a:off x="8893580" y="5029867"/>
            <a:ext cx="2394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157E9F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未来发展规划</a:t>
            </a:r>
            <a:endParaRPr lang="zh-CN" altLang="en-US" sz="2800" b="1" dirty="0">
              <a:solidFill>
                <a:srgbClr val="157E9F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0" y="0"/>
            <a:ext cx="3033486" cy="6858000"/>
          </a:xfrm>
          <a:prstGeom prst="rect">
            <a:avLst/>
          </a:prstGeom>
          <a:solidFill>
            <a:srgbClr val="157E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74" name="Group 4"/>
          <p:cNvGrpSpPr>
            <a:grpSpLocks noChangeAspect="1"/>
          </p:cNvGrpSpPr>
          <p:nvPr/>
        </p:nvGrpSpPr>
        <p:grpSpPr bwMode="auto">
          <a:xfrm>
            <a:off x="707355" y="842323"/>
            <a:ext cx="1571388" cy="1562110"/>
            <a:chOff x="2946" y="838"/>
            <a:chExt cx="1355" cy="1347"/>
          </a:xfrm>
          <a:solidFill>
            <a:schemeClr val="bg1"/>
          </a:solidFill>
        </p:grpSpPr>
        <p:sp>
          <p:nvSpPr>
            <p:cNvPr id="75" name="Freeform 5"/>
            <p:cNvSpPr>
              <a:spLocks noEditPoints="1"/>
            </p:cNvSpPr>
            <p:nvPr/>
          </p:nvSpPr>
          <p:spPr bwMode="auto">
            <a:xfrm>
              <a:off x="2946" y="838"/>
              <a:ext cx="1355" cy="1347"/>
            </a:xfrm>
            <a:custGeom>
              <a:avLst/>
              <a:gdLst>
                <a:gd name="T0" fmla="*/ 710 w 1467"/>
                <a:gd name="T1" fmla="*/ 0 h 1459"/>
                <a:gd name="T2" fmla="*/ 754 w 1467"/>
                <a:gd name="T3" fmla="*/ 0 h 1459"/>
                <a:gd name="T4" fmla="*/ 754 w 1467"/>
                <a:gd name="T5" fmla="*/ 0 h 1459"/>
                <a:gd name="T6" fmla="*/ 1045 w 1467"/>
                <a:gd name="T7" fmla="*/ 71 h 1459"/>
                <a:gd name="T8" fmla="*/ 1256 w 1467"/>
                <a:gd name="T9" fmla="*/ 222 h 1459"/>
                <a:gd name="T10" fmla="*/ 1336 w 1467"/>
                <a:gd name="T11" fmla="*/ 322 h 1459"/>
                <a:gd name="T12" fmla="*/ 1457 w 1467"/>
                <a:gd name="T13" fmla="*/ 654 h 1459"/>
                <a:gd name="T14" fmla="*/ 1441 w 1467"/>
                <a:gd name="T15" fmla="*/ 901 h 1459"/>
                <a:gd name="T16" fmla="*/ 1394 w 1467"/>
                <a:gd name="T17" fmla="*/ 1035 h 1459"/>
                <a:gd name="T18" fmla="*/ 1244 w 1467"/>
                <a:gd name="T19" fmla="*/ 1247 h 1459"/>
                <a:gd name="T20" fmla="*/ 1030 w 1467"/>
                <a:gd name="T21" fmla="*/ 1394 h 1459"/>
                <a:gd name="T22" fmla="*/ 894 w 1467"/>
                <a:gd name="T23" fmla="*/ 1440 h 1459"/>
                <a:gd name="T24" fmla="*/ 732 w 1467"/>
                <a:gd name="T25" fmla="*/ 1458 h 1459"/>
                <a:gd name="T26" fmla="*/ 434 w 1467"/>
                <a:gd name="T27" fmla="*/ 1394 h 1459"/>
                <a:gd name="T28" fmla="*/ 220 w 1467"/>
                <a:gd name="T29" fmla="*/ 1247 h 1459"/>
                <a:gd name="T30" fmla="*/ 23 w 1467"/>
                <a:gd name="T31" fmla="*/ 900 h 1459"/>
                <a:gd name="T32" fmla="*/ 3 w 1467"/>
                <a:gd name="T33" fmla="*/ 696 h 1459"/>
                <a:gd name="T34" fmla="*/ 19 w 1467"/>
                <a:gd name="T35" fmla="*/ 576 h 1459"/>
                <a:gd name="T36" fmla="*/ 128 w 1467"/>
                <a:gd name="T37" fmla="*/ 322 h 1459"/>
                <a:gd name="T38" fmla="*/ 419 w 1467"/>
                <a:gd name="T39" fmla="*/ 71 h 1459"/>
                <a:gd name="T40" fmla="*/ 710 w 1467"/>
                <a:gd name="T41" fmla="*/ 0 h 1459"/>
                <a:gd name="T42" fmla="*/ 685 w 1467"/>
                <a:gd name="T43" fmla="*/ 35 h 1459"/>
                <a:gd name="T44" fmla="*/ 571 w 1467"/>
                <a:gd name="T45" fmla="*/ 52 h 1459"/>
                <a:gd name="T46" fmla="*/ 238 w 1467"/>
                <a:gd name="T47" fmla="*/ 240 h 1459"/>
                <a:gd name="T48" fmla="*/ 97 w 1467"/>
                <a:gd name="T49" fmla="*/ 447 h 1459"/>
                <a:gd name="T50" fmla="*/ 36 w 1467"/>
                <a:gd name="T51" fmla="*/ 734 h 1459"/>
                <a:gd name="T52" fmla="*/ 55 w 1467"/>
                <a:gd name="T53" fmla="*/ 890 h 1459"/>
                <a:gd name="T54" fmla="*/ 164 w 1467"/>
                <a:gd name="T55" fmla="*/ 1129 h 1459"/>
                <a:gd name="T56" fmla="*/ 265 w 1467"/>
                <a:gd name="T57" fmla="*/ 1244 h 1459"/>
                <a:gd name="T58" fmla="*/ 338 w 1467"/>
                <a:gd name="T59" fmla="*/ 1302 h 1459"/>
                <a:gd name="T60" fmla="*/ 580 w 1467"/>
                <a:gd name="T61" fmla="*/ 1408 h 1459"/>
                <a:gd name="T62" fmla="*/ 737 w 1467"/>
                <a:gd name="T63" fmla="*/ 1425 h 1459"/>
                <a:gd name="T64" fmla="*/ 1022 w 1467"/>
                <a:gd name="T65" fmla="*/ 1362 h 1459"/>
                <a:gd name="T66" fmla="*/ 1267 w 1467"/>
                <a:gd name="T67" fmla="*/ 1173 h 1459"/>
                <a:gd name="T68" fmla="*/ 1367 w 1467"/>
                <a:gd name="T69" fmla="*/ 1012 h 1459"/>
                <a:gd name="T70" fmla="*/ 1427 w 1467"/>
                <a:gd name="T71" fmla="*/ 724 h 1459"/>
                <a:gd name="T72" fmla="*/ 1409 w 1467"/>
                <a:gd name="T73" fmla="*/ 569 h 1459"/>
                <a:gd name="T74" fmla="*/ 1364 w 1467"/>
                <a:gd name="T75" fmla="*/ 440 h 1459"/>
                <a:gd name="T76" fmla="*/ 1126 w 1467"/>
                <a:gd name="T77" fmla="*/ 156 h 1459"/>
                <a:gd name="T78" fmla="*/ 810 w 1467"/>
                <a:gd name="T79" fmla="*/ 38 h 1459"/>
                <a:gd name="T80" fmla="*/ 727 w 1467"/>
                <a:gd name="T81" fmla="*/ 34 h 1459"/>
                <a:gd name="T82" fmla="*/ 685 w 1467"/>
                <a:gd name="T83" fmla="*/ 35 h 1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67" h="1459">
                  <a:moveTo>
                    <a:pt x="710" y="0"/>
                  </a:moveTo>
                  <a:cubicBezTo>
                    <a:pt x="725" y="0"/>
                    <a:pt x="739" y="0"/>
                    <a:pt x="754" y="0"/>
                  </a:cubicBezTo>
                  <a:cubicBezTo>
                    <a:pt x="754" y="0"/>
                    <a:pt x="754" y="0"/>
                    <a:pt x="754" y="0"/>
                  </a:cubicBezTo>
                  <a:cubicBezTo>
                    <a:pt x="870" y="4"/>
                    <a:pt x="964" y="33"/>
                    <a:pt x="1045" y="71"/>
                  </a:cubicBezTo>
                  <a:cubicBezTo>
                    <a:pt x="1127" y="109"/>
                    <a:pt x="1195" y="162"/>
                    <a:pt x="1256" y="222"/>
                  </a:cubicBezTo>
                  <a:cubicBezTo>
                    <a:pt x="1286" y="252"/>
                    <a:pt x="1312" y="286"/>
                    <a:pt x="1336" y="322"/>
                  </a:cubicBezTo>
                  <a:cubicBezTo>
                    <a:pt x="1398" y="412"/>
                    <a:pt x="1442" y="518"/>
                    <a:pt x="1457" y="654"/>
                  </a:cubicBezTo>
                  <a:cubicBezTo>
                    <a:pt x="1467" y="740"/>
                    <a:pt x="1458" y="830"/>
                    <a:pt x="1441" y="901"/>
                  </a:cubicBezTo>
                  <a:cubicBezTo>
                    <a:pt x="1429" y="949"/>
                    <a:pt x="1413" y="994"/>
                    <a:pt x="1394" y="1035"/>
                  </a:cubicBezTo>
                  <a:cubicBezTo>
                    <a:pt x="1355" y="1117"/>
                    <a:pt x="1305" y="1187"/>
                    <a:pt x="1244" y="1247"/>
                  </a:cubicBezTo>
                  <a:cubicBezTo>
                    <a:pt x="1183" y="1306"/>
                    <a:pt x="1114" y="1357"/>
                    <a:pt x="1030" y="1394"/>
                  </a:cubicBezTo>
                  <a:cubicBezTo>
                    <a:pt x="988" y="1413"/>
                    <a:pt x="944" y="1429"/>
                    <a:pt x="894" y="1440"/>
                  </a:cubicBezTo>
                  <a:cubicBezTo>
                    <a:pt x="845" y="1451"/>
                    <a:pt x="790" y="1459"/>
                    <a:pt x="732" y="1458"/>
                  </a:cubicBezTo>
                  <a:cubicBezTo>
                    <a:pt x="614" y="1457"/>
                    <a:pt x="517" y="1432"/>
                    <a:pt x="434" y="1394"/>
                  </a:cubicBezTo>
                  <a:cubicBezTo>
                    <a:pt x="351" y="1357"/>
                    <a:pt x="279" y="1306"/>
                    <a:pt x="220" y="1247"/>
                  </a:cubicBezTo>
                  <a:cubicBezTo>
                    <a:pt x="128" y="1155"/>
                    <a:pt x="60" y="1045"/>
                    <a:pt x="23" y="900"/>
                  </a:cubicBezTo>
                  <a:cubicBezTo>
                    <a:pt x="8" y="841"/>
                    <a:pt x="0" y="771"/>
                    <a:pt x="3" y="696"/>
                  </a:cubicBezTo>
                  <a:cubicBezTo>
                    <a:pt x="5" y="652"/>
                    <a:pt x="11" y="612"/>
                    <a:pt x="19" y="576"/>
                  </a:cubicBezTo>
                  <a:cubicBezTo>
                    <a:pt x="41" y="476"/>
                    <a:pt x="78" y="394"/>
                    <a:pt x="128" y="322"/>
                  </a:cubicBezTo>
                  <a:cubicBezTo>
                    <a:pt x="201" y="215"/>
                    <a:pt x="297" y="129"/>
                    <a:pt x="419" y="71"/>
                  </a:cubicBezTo>
                  <a:cubicBezTo>
                    <a:pt x="501" y="32"/>
                    <a:pt x="595" y="4"/>
                    <a:pt x="710" y="0"/>
                  </a:cubicBezTo>
                  <a:close/>
                  <a:moveTo>
                    <a:pt x="685" y="35"/>
                  </a:moveTo>
                  <a:cubicBezTo>
                    <a:pt x="644" y="38"/>
                    <a:pt x="607" y="43"/>
                    <a:pt x="571" y="52"/>
                  </a:cubicBezTo>
                  <a:cubicBezTo>
                    <a:pt x="431" y="87"/>
                    <a:pt x="326" y="152"/>
                    <a:pt x="238" y="240"/>
                  </a:cubicBezTo>
                  <a:cubicBezTo>
                    <a:pt x="180" y="298"/>
                    <a:pt x="133" y="366"/>
                    <a:pt x="97" y="447"/>
                  </a:cubicBezTo>
                  <a:cubicBezTo>
                    <a:pt x="61" y="526"/>
                    <a:pt x="36" y="619"/>
                    <a:pt x="36" y="734"/>
                  </a:cubicBezTo>
                  <a:cubicBezTo>
                    <a:pt x="36" y="791"/>
                    <a:pt x="44" y="843"/>
                    <a:pt x="55" y="890"/>
                  </a:cubicBezTo>
                  <a:cubicBezTo>
                    <a:pt x="77" y="984"/>
                    <a:pt x="116" y="1060"/>
                    <a:pt x="164" y="1129"/>
                  </a:cubicBezTo>
                  <a:cubicBezTo>
                    <a:pt x="193" y="1171"/>
                    <a:pt x="228" y="1211"/>
                    <a:pt x="265" y="1244"/>
                  </a:cubicBezTo>
                  <a:cubicBezTo>
                    <a:pt x="288" y="1265"/>
                    <a:pt x="312" y="1284"/>
                    <a:pt x="338" y="1302"/>
                  </a:cubicBezTo>
                  <a:cubicBezTo>
                    <a:pt x="406" y="1349"/>
                    <a:pt x="486" y="1387"/>
                    <a:pt x="580" y="1408"/>
                  </a:cubicBezTo>
                  <a:cubicBezTo>
                    <a:pt x="628" y="1418"/>
                    <a:pt x="681" y="1426"/>
                    <a:pt x="737" y="1425"/>
                  </a:cubicBezTo>
                  <a:cubicBezTo>
                    <a:pt x="848" y="1423"/>
                    <a:pt x="942" y="1399"/>
                    <a:pt x="1022" y="1362"/>
                  </a:cubicBezTo>
                  <a:cubicBezTo>
                    <a:pt x="1120" y="1315"/>
                    <a:pt x="1201" y="1251"/>
                    <a:pt x="1267" y="1173"/>
                  </a:cubicBezTo>
                  <a:cubicBezTo>
                    <a:pt x="1307" y="1125"/>
                    <a:pt x="1341" y="1072"/>
                    <a:pt x="1367" y="1012"/>
                  </a:cubicBezTo>
                  <a:cubicBezTo>
                    <a:pt x="1403" y="931"/>
                    <a:pt x="1427" y="839"/>
                    <a:pt x="1427" y="724"/>
                  </a:cubicBezTo>
                  <a:cubicBezTo>
                    <a:pt x="1427" y="668"/>
                    <a:pt x="1420" y="616"/>
                    <a:pt x="1409" y="569"/>
                  </a:cubicBezTo>
                  <a:cubicBezTo>
                    <a:pt x="1398" y="523"/>
                    <a:pt x="1382" y="478"/>
                    <a:pt x="1364" y="440"/>
                  </a:cubicBezTo>
                  <a:cubicBezTo>
                    <a:pt x="1308" y="321"/>
                    <a:pt x="1229" y="227"/>
                    <a:pt x="1126" y="156"/>
                  </a:cubicBezTo>
                  <a:cubicBezTo>
                    <a:pt x="1040" y="97"/>
                    <a:pt x="939" y="53"/>
                    <a:pt x="810" y="38"/>
                  </a:cubicBezTo>
                  <a:cubicBezTo>
                    <a:pt x="784" y="35"/>
                    <a:pt x="754" y="32"/>
                    <a:pt x="727" y="34"/>
                  </a:cubicBezTo>
                  <a:cubicBezTo>
                    <a:pt x="712" y="34"/>
                    <a:pt x="698" y="34"/>
                    <a:pt x="685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6"/>
            <p:cNvSpPr>
              <a:spLocks noEditPoints="1"/>
            </p:cNvSpPr>
            <p:nvPr/>
          </p:nvSpPr>
          <p:spPr bwMode="auto">
            <a:xfrm>
              <a:off x="3007" y="895"/>
              <a:ext cx="1230" cy="1232"/>
            </a:xfrm>
            <a:custGeom>
              <a:avLst/>
              <a:gdLst>
                <a:gd name="T0" fmla="*/ 663 w 1332"/>
                <a:gd name="T1" fmla="*/ 1 h 1334"/>
                <a:gd name="T2" fmla="*/ 742 w 1332"/>
                <a:gd name="T3" fmla="*/ 5 h 1334"/>
                <a:gd name="T4" fmla="*/ 938 w 1332"/>
                <a:gd name="T5" fmla="*/ 59 h 1334"/>
                <a:gd name="T6" fmla="*/ 1135 w 1332"/>
                <a:gd name="T7" fmla="*/ 195 h 1334"/>
                <a:gd name="T8" fmla="*/ 1272 w 1332"/>
                <a:gd name="T9" fmla="*/ 391 h 1334"/>
                <a:gd name="T10" fmla="*/ 1332 w 1332"/>
                <a:gd name="T11" fmla="*/ 664 h 1334"/>
                <a:gd name="T12" fmla="*/ 1274 w 1332"/>
                <a:gd name="T13" fmla="*/ 939 h 1334"/>
                <a:gd name="T14" fmla="*/ 1138 w 1332"/>
                <a:gd name="T15" fmla="*/ 1136 h 1334"/>
                <a:gd name="T16" fmla="*/ 942 w 1332"/>
                <a:gd name="T17" fmla="*/ 1273 h 1334"/>
                <a:gd name="T18" fmla="*/ 669 w 1332"/>
                <a:gd name="T19" fmla="*/ 1334 h 1334"/>
                <a:gd name="T20" fmla="*/ 394 w 1332"/>
                <a:gd name="T21" fmla="*/ 1275 h 1334"/>
                <a:gd name="T22" fmla="*/ 197 w 1332"/>
                <a:gd name="T23" fmla="*/ 1139 h 1334"/>
                <a:gd name="T24" fmla="*/ 17 w 1332"/>
                <a:gd name="T25" fmla="*/ 819 h 1334"/>
                <a:gd name="T26" fmla="*/ 0 w 1332"/>
                <a:gd name="T27" fmla="*/ 670 h 1334"/>
                <a:gd name="T28" fmla="*/ 58 w 1332"/>
                <a:gd name="T29" fmla="*/ 395 h 1334"/>
                <a:gd name="T30" fmla="*/ 118 w 1332"/>
                <a:gd name="T31" fmla="*/ 289 h 1334"/>
                <a:gd name="T32" fmla="*/ 390 w 1332"/>
                <a:gd name="T33" fmla="*/ 61 h 1334"/>
                <a:gd name="T34" fmla="*/ 514 w 1332"/>
                <a:gd name="T35" fmla="*/ 18 h 1334"/>
                <a:gd name="T36" fmla="*/ 623 w 1332"/>
                <a:gd name="T37" fmla="*/ 2 h 1334"/>
                <a:gd name="T38" fmla="*/ 663 w 1332"/>
                <a:gd name="T39" fmla="*/ 1 h 1334"/>
                <a:gd name="T40" fmla="*/ 624 w 1332"/>
                <a:gd name="T41" fmla="*/ 17 h 1334"/>
                <a:gd name="T42" fmla="*/ 587 w 1332"/>
                <a:gd name="T43" fmla="*/ 21 h 1334"/>
                <a:gd name="T44" fmla="*/ 397 w 1332"/>
                <a:gd name="T45" fmla="*/ 74 h 1334"/>
                <a:gd name="T46" fmla="*/ 204 w 1332"/>
                <a:gd name="T47" fmla="*/ 208 h 1334"/>
                <a:gd name="T48" fmla="*/ 72 w 1332"/>
                <a:gd name="T49" fmla="*/ 401 h 1334"/>
                <a:gd name="T50" fmla="*/ 15 w 1332"/>
                <a:gd name="T51" fmla="*/ 670 h 1334"/>
                <a:gd name="T52" fmla="*/ 73 w 1332"/>
                <a:gd name="T53" fmla="*/ 937 h 1334"/>
                <a:gd name="T54" fmla="*/ 207 w 1332"/>
                <a:gd name="T55" fmla="*/ 1128 h 1334"/>
                <a:gd name="T56" fmla="*/ 400 w 1332"/>
                <a:gd name="T57" fmla="*/ 1261 h 1334"/>
                <a:gd name="T58" fmla="*/ 668 w 1332"/>
                <a:gd name="T59" fmla="*/ 1318 h 1334"/>
                <a:gd name="T60" fmla="*/ 935 w 1332"/>
                <a:gd name="T61" fmla="*/ 1260 h 1334"/>
                <a:gd name="T62" fmla="*/ 1127 w 1332"/>
                <a:gd name="T63" fmla="*/ 1126 h 1334"/>
                <a:gd name="T64" fmla="*/ 1260 w 1332"/>
                <a:gd name="T65" fmla="*/ 934 h 1334"/>
                <a:gd name="T66" fmla="*/ 1317 w 1332"/>
                <a:gd name="T67" fmla="*/ 665 h 1334"/>
                <a:gd name="T68" fmla="*/ 1259 w 1332"/>
                <a:gd name="T69" fmla="*/ 398 h 1334"/>
                <a:gd name="T70" fmla="*/ 1125 w 1332"/>
                <a:gd name="T71" fmla="*/ 206 h 1334"/>
                <a:gd name="T72" fmla="*/ 932 w 1332"/>
                <a:gd name="T73" fmla="*/ 73 h 1334"/>
                <a:gd name="T74" fmla="*/ 741 w 1332"/>
                <a:gd name="T75" fmla="*/ 20 h 1334"/>
                <a:gd name="T76" fmla="*/ 664 w 1332"/>
                <a:gd name="T77" fmla="*/ 16 h 1334"/>
                <a:gd name="T78" fmla="*/ 624 w 1332"/>
                <a:gd name="T79" fmla="*/ 17 h 1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332" h="1334">
                  <a:moveTo>
                    <a:pt x="663" y="1"/>
                  </a:moveTo>
                  <a:cubicBezTo>
                    <a:pt x="688" y="0"/>
                    <a:pt x="718" y="2"/>
                    <a:pt x="742" y="5"/>
                  </a:cubicBezTo>
                  <a:cubicBezTo>
                    <a:pt x="816" y="13"/>
                    <a:pt x="882" y="34"/>
                    <a:pt x="938" y="59"/>
                  </a:cubicBezTo>
                  <a:cubicBezTo>
                    <a:pt x="1015" y="94"/>
                    <a:pt x="1080" y="140"/>
                    <a:pt x="1135" y="195"/>
                  </a:cubicBezTo>
                  <a:cubicBezTo>
                    <a:pt x="1192" y="251"/>
                    <a:pt x="1236" y="314"/>
                    <a:pt x="1272" y="391"/>
                  </a:cubicBezTo>
                  <a:cubicBezTo>
                    <a:pt x="1307" y="467"/>
                    <a:pt x="1332" y="557"/>
                    <a:pt x="1332" y="664"/>
                  </a:cubicBezTo>
                  <a:cubicBezTo>
                    <a:pt x="1332" y="774"/>
                    <a:pt x="1309" y="862"/>
                    <a:pt x="1274" y="939"/>
                  </a:cubicBezTo>
                  <a:cubicBezTo>
                    <a:pt x="1239" y="1016"/>
                    <a:pt x="1194" y="1080"/>
                    <a:pt x="1138" y="1136"/>
                  </a:cubicBezTo>
                  <a:cubicBezTo>
                    <a:pt x="1083" y="1192"/>
                    <a:pt x="1019" y="1238"/>
                    <a:pt x="942" y="1273"/>
                  </a:cubicBezTo>
                  <a:cubicBezTo>
                    <a:pt x="866" y="1308"/>
                    <a:pt x="776" y="1333"/>
                    <a:pt x="669" y="1334"/>
                  </a:cubicBezTo>
                  <a:cubicBezTo>
                    <a:pt x="560" y="1334"/>
                    <a:pt x="471" y="1309"/>
                    <a:pt x="394" y="1275"/>
                  </a:cubicBezTo>
                  <a:cubicBezTo>
                    <a:pt x="317" y="1241"/>
                    <a:pt x="252" y="1195"/>
                    <a:pt x="197" y="1139"/>
                  </a:cubicBezTo>
                  <a:cubicBezTo>
                    <a:pt x="114" y="1056"/>
                    <a:pt x="50" y="954"/>
                    <a:pt x="17" y="819"/>
                  </a:cubicBezTo>
                  <a:cubicBezTo>
                    <a:pt x="6" y="774"/>
                    <a:pt x="0" y="724"/>
                    <a:pt x="0" y="670"/>
                  </a:cubicBezTo>
                  <a:cubicBezTo>
                    <a:pt x="0" y="561"/>
                    <a:pt x="24" y="471"/>
                    <a:pt x="58" y="395"/>
                  </a:cubicBezTo>
                  <a:cubicBezTo>
                    <a:pt x="75" y="357"/>
                    <a:pt x="96" y="321"/>
                    <a:pt x="118" y="289"/>
                  </a:cubicBezTo>
                  <a:cubicBezTo>
                    <a:pt x="187" y="190"/>
                    <a:pt x="277" y="114"/>
                    <a:pt x="390" y="61"/>
                  </a:cubicBezTo>
                  <a:cubicBezTo>
                    <a:pt x="428" y="43"/>
                    <a:pt x="469" y="29"/>
                    <a:pt x="514" y="18"/>
                  </a:cubicBezTo>
                  <a:cubicBezTo>
                    <a:pt x="548" y="10"/>
                    <a:pt x="583" y="5"/>
                    <a:pt x="623" y="2"/>
                  </a:cubicBezTo>
                  <a:cubicBezTo>
                    <a:pt x="636" y="2"/>
                    <a:pt x="649" y="2"/>
                    <a:pt x="663" y="1"/>
                  </a:cubicBezTo>
                  <a:close/>
                  <a:moveTo>
                    <a:pt x="624" y="17"/>
                  </a:moveTo>
                  <a:cubicBezTo>
                    <a:pt x="611" y="18"/>
                    <a:pt x="599" y="19"/>
                    <a:pt x="587" y="21"/>
                  </a:cubicBezTo>
                  <a:cubicBezTo>
                    <a:pt x="515" y="29"/>
                    <a:pt x="452" y="49"/>
                    <a:pt x="397" y="74"/>
                  </a:cubicBezTo>
                  <a:cubicBezTo>
                    <a:pt x="322" y="109"/>
                    <a:pt x="260" y="153"/>
                    <a:pt x="204" y="208"/>
                  </a:cubicBezTo>
                  <a:cubicBezTo>
                    <a:pt x="150" y="262"/>
                    <a:pt x="105" y="326"/>
                    <a:pt x="72" y="401"/>
                  </a:cubicBezTo>
                  <a:cubicBezTo>
                    <a:pt x="38" y="476"/>
                    <a:pt x="15" y="563"/>
                    <a:pt x="15" y="670"/>
                  </a:cubicBezTo>
                  <a:cubicBezTo>
                    <a:pt x="15" y="776"/>
                    <a:pt x="40" y="863"/>
                    <a:pt x="73" y="937"/>
                  </a:cubicBezTo>
                  <a:cubicBezTo>
                    <a:pt x="107" y="1012"/>
                    <a:pt x="153" y="1074"/>
                    <a:pt x="207" y="1128"/>
                  </a:cubicBezTo>
                  <a:cubicBezTo>
                    <a:pt x="261" y="1182"/>
                    <a:pt x="325" y="1228"/>
                    <a:pt x="400" y="1261"/>
                  </a:cubicBezTo>
                  <a:cubicBezTo>
                    <a:pt x="474" y="1294"/>
                    <a:pt x="562" y="1319"/>
                    <a:pt x="668" y="1318"/>
                  </a:cubicBezTo>
                  <a:cubicBezTo>
                    <a:pt x="773" y="1318"/>
                    <a:pt x="861" y="1294"/>
                    <a:pt x="935" y="1260"/>
                  </a:cubicBezTo>
                  <a:cubicBezTo>
                    <a:pt x="1010" y="1226"/>
                    <a:pt x="1073" y="1180"/>
                    <a:pt x="1127" y="1126"/>
                  </a:cubicBezTo>
                  <a:cubicBezTo>
                    <a:pt x="1181" y="1072"/>
                    <a:pt x="1227" y="1009"/>
                    <a:pt x="1260" y="934"/>
                  </a:cubicBezTo>
                  <a:cubicBezTo>
                    <a:pt x="1294" y="858"/>
                    <a:pt x="1317" y="772"/>
                    <a:pt x="1317" y="665"/>
                  </a:cubicBezTo>
                  <a:cubicBezTo>
                    <a:pt x="1317" y="558"/>
                    <a:pt x="1292" y="472"/>
                    <a:pt x="1259" y="398"/>
                  </a:cubicBezTo>
                  <a:cubicBezTo>
                    <a:pt x="1224" y="322"/>
                    <a:pt x="1180" y="261"/>
                    <a:pt x="1125" y="206"/>
                  </a:cubicBezTo>
                  <a:cubicBezTo>
                    <a:pt x="1071" y="152"/>
                    <a:pt x="1007" y="107"/>
                    <a:pt x="932" y="73"/>
                  </a:cubicBezTo>
                  <a:cubicBezTo>
                    <a:pt x="877" y="48"/>
                    <a:pt x="813" y="28"/>
                    <a:pt x="741" y="20"/>
                  </a:cubicBezTo>
                  <a:cubicBezTo>
                    <a:pt x="717" y="18"/>
                    <a:pt x="689" y="15"/>
                    <a:pt x="664" y="16"/>
                  </a:cubicBezTo>
                  <a:cubicBezTo>
                    <a:pt x="650" y="17"/>
                    <a:pt x="637" y="16"/>
                    <a:pt x="624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7"/>
            <p:cNvSpPr>
              <a:spLocks noEditPoints="1"/>
            </p:cNvSpPr>
            <p:nvPr/>
          </p:nvSpPr>
          <p:spPr bwMode="auto">
            <a:xfrm>
              <a:off x="3687" y="943"/>
              <a:ext cx="94" cy="131"/>
            </a:xfrm>
            <a:custGeom>
              <a:avLst/>
              <a:gdLst>
                <a:gd name="T0" fmla="*/ 59 w 102"/>
                <a:gd name="T1" fmla="*/ 11 h 142"/>
                <a:gd name="T2" fmla="*/ 74 w 102"/>
                <a:gd name="T3" fmla="*/ 12 h 142"/>
                <a:gd name="T4" fmla="*/ 90 w 102"/>
                <a:gd name="T5" fmla="*/ 12 h 142"/>
                <a:gd name="T6" fmla="*/ 101 w 102"/>
                <a:gd name="T7" fmla="*/ 25 h 142"/>
                <a:gd name="T8" fmla="*/ 95 w 102"/>
                <a:gd name="T9" fmla="*/ 34 h 142"/>
                <a:gd name="T10" fmla="*/ 85 w 102"/>
                <a:gd name="T11" fmla="*/ 56 h 142"/>
                <a:gd name="T12" fmla="*/ 81 w 102"/>
                <a:gd name="T13" fmla="*/ 67 h 142"/>
                <a:gd name="T14" fmla="*/ 73 w 102"/>
                <a:gd name="T15" fmla="*/ 73 h 142"/>
                <a:gd name="T16" fmla="*/ 67 w 102"/>
                <a:gd name="T17" fmla="*/ 65 h 142"/>
                <a:gd name="T18" fmla="*/ 44 w 102"/>
                <a:gd name="T19" fmla="*/ 61 h 142"/>
                <a:gd name="T20" fmla="*/ 22 w 102"/>
                <a:gd name="T21" fmla="*/ 126 h 142"/>
                <a:gd name="T22" fmla="*/ 9 w 102"/>
                <a:gd name="T23" fmla="*/ 142 h 142"/>
                <a:gd name="T24" fmla="*/ 14 w 102"/>
                <a:gd name="T25" fmla="*/ 111 h 142"/>
                <a:gd name="T26" fmla="*/ 41 w 102"/>
                <a:gd name="T27" fmla="*/ 43 h 142"/>
                <a:gd name="T28" fmla="*/ 45 w 102"/>
                <a:gd name="T29" fmla="*/ 10 h 142"/>
                <a:gd name="T30" fmla="*/ 45 w 102"/>
                <a:gd name="T31" fmla="*/ 2 h 142"/>
                <a:gd name="T32" fmla="*/ 59 w 102"/>
                <a:gd name="T33" fmla="*/ 11 h 142"/>
                <a:gd name="T34" fmla="*/ 79 w 102"/>
                <a:gd name="T35" fmla="*/ 42 h 142"/>
                <a:gd name="T36" fmla="*/ 84 w 102"/>
                <a:gd name="T37" fmla="*/ 21 h 142"/>
                <a:gd name="T38" fmla="*/ 60 w 102"/>
                <a:gd name="T39" fmla="*/ 18 h 142"/>
                <a:gd name="T40" fmla="*/ 53 w 102"/>
                <a:gd name="T41" fmla="*/ 34 h 142"/>
                <a:gd name="T42" fmla="*/ 72 w 102"/>
                <a:gd name="T43" fmla="*/ 42 h 142"/>
                <a:gd name="T44" fmla="*/ 50 w 102"/>
                <a:gd name="T45" fmla="*/ 41 h 142"/>
                <a:gd name="T46" fmla="*/ 46 w 102"/>
                <a:gd name="T47" fmla="*/ 55 h 142"/>
                <a:gd name="T48" fmla="*/ 71 w 102"/>
                <a:gd name="T49" fmla="*/ 61 h 142"/>
                <a:gd name="T50" fmla="*/ 79 w 102"/>
                <a:gd name="T51" fmla="*/ 4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02" h="142">
                  <a:moveTo>
                    <a:pt x="59" y="11"/>
                  </a:moveTo>
                  <a:cubicBezTo>
                    <a:pt x="64" y="12"/>
                    <a:pt x="69" y="12"/>
                    <a:pt x="74" y="12"/>
                  </a:cubicBezTo>
                  <a:cubicBezTo>
                    <a:pt x="80" y="12"/>
                    <a:pt x="86" y="11"/>
                    <a:pt x="90" y="12"/>
                  </a:cubicBezTo>
                  <a:cubicBezTo>
                    <a:pt x="93" y="12"/>
                    <a:pt x="102" y="21"/>
                    <a:pt x="101" y="25"/>
                  </a:cubicBezTo>
                  <a:cubicBezTo>
                    <a:pt x="101" y="28"/>
                    <a:pt x="96" y="32"/>
                    <a:pt x="95" y="34"/>
                  </a:cubicBezTo>
                  <a:cubicBezTo>
                    <a:pt x="90" y="40"/>
                    <a:pt x="88" y="48"/>
                    <a:pt x="85" y="56"/>
                  </a:cubicBezTo>
                  <a:cubicBezTo>
                    <a:pt x="84" y="60"/>
                    <a:pt x="83" y="64"/>
                    <a:pt x="81" y="67"/>
                  </a:cubicBezTo>
                  <a:cubicBezTo>
                    <a:pt x="79" y="69"/>
                    <a:pt x="75" y="73"/>
                    <a:pt x="73" y="73"/>
                  </a:cubicBezTo>
                  <a:cubicBezTo>
                    <a:pt x="69" y="72"/>
                    <a:pt x="68" y="67"/>
                    <a:pt x="67" y="65"/>
                  </a:cubicBezTo>
                  <a:cubicBezTo>
                    <a:pt x="60" y="63"/>
                    <a:pt x="52" y="62"/>
                    <a:pt x="44" y="61"/>
                  </a:cubicBezTo>
                  <a:cubicBezTo>
                    <a:pt x="37" y="82"/>
                    <a:pt x="31" y="107"/>
                    <a:pt x="22" y="126"/>
                  </a:cubicBezTo>
                  <a:cubicBezTo>
                    <a:pt x="19" y="132"/>
                    <a:pt x="16" y="140"/>
                    <a:pt x="9" y="142"/>
                  </a:cubicBezTo>
                  <a:cubicBezTo>
                    <a:pt x="0" y="131"/>
                    <a:pt x="9" y="119"/>
                    <a:pt x="14" y="111"/>
                  </a:cubicBezTo>
                  <a:cubicBezTo>
                    <a:pt x="26" y="92"/>
                    <a:pt x="34" y="68"/>
                    <a:pt x="41" y="43"/>
                  </a:cubicBezTo>
                  <a:cubicBezTo>
                    <a:pt x="44" y="33"/>
                    <a:pt x="46" y="21"/>
                    <a:pt x="45" y="10"/>
                  </a:cubicBezTo>
                  <a:cubicBezTo>
                    <a:pt x="45" y="8"/>
                    <a:pt x="44" y="5"/>
                    <a:pt x="45" y="2"/>
                  </a:cubicBezTo>
                  <a:cubicBezTo>
                    <a:pt x="52" y="0"/>
                    <a:pt x="55" y="8"/>
                    <a:pt x="59" y="11"/>
                  </a:cubicBezTo>
                  <a:close/>
                  <a:moveTo>
                    <a:pt x="79" y="42"/>
                  </a:moveTo>
                  <a:cubicBezTo>
                    <a:pt x="80" y="38"/>
                    <a:pt x="86" y="25"/>
                    <a:pt x="84" y="21"/>
                  </a:cubicBezTo>
                  <a:cubicBezTo>
                    <a:pt x="82" y="17"/>
                    <a:pt x="66" y="19"/>
                    <a:pt x="60" y="18"/>
                  </a:cubicBezTo>
                  <a:cubicBezTo>
                    <a:pt x="56" y="22"/>
                    <a:pt x="55" y="28"/>
                    <a:pt x="53" y="34"/>
                  </a:cubicBezTo>
                  <a:cubicBezTo>
                    <a:pt x="62" y="34"/>
                    <a:pt x="70" y="35"/>
                    <a:pt x="72" y="42"/>
                  </a:cubicBezTo>
                  <a:cubicBezTo>
                    <a:pt x="65" y="45"/>
                    <a:pt x="57" y="41"/>
                    <a:pt x="50" y="41"/>
                  </a:cubicBezTo>
                  <a:cubicBezTo>
                    <a:pt x="48" y="46"/>
                    <a:pt x="47" y="50"/>
                    <a:pt x="46" y="55"/>
                  </a:cubicBezTo>
                  <a:cubicBezTo>
                    <a:pt x="56" y="55"/>
                    <a:pt x="68" y="53"/>
                    <a:pt x="71" y="61"/>
                  </a:cubicBezTo>
                  <a:cubicBezTo>
                    <a:pt x="74" y="56"/>
                    <a:pt x="76" y="49"/>
                    <a:pt x="7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8"/>
            <p:cNvSpPr>
              <a:spLocks noEditPoints="1"/>
            </p:cNvSpPr>
            <p:nvPr/>
          </p:nvSpPr>
          <p:spPr bwMode="auto">
            <a:xfrm>
              <a:off x="3785" y="953"/>
              <a:ext cx="68" cy="165"/>
            </a:xfrm>
            <a:custGeom>
              <a:avLst/>
              <a:gdLst>
                <a:gd name="T0" fmla="*/ 26 w 74"/>
                <a:gd name="T1" fmla="*/ 11 h 178"/>
                <a:gd name="T2" fmla="*/ 43 w 74"/>
                <a:gd name="T3" fmla="*/ 13 h 178"/>
                <a:gd name="T4" fmla="*/ 59 w 74"/>
                <a:gd name="T5" fmla="*/ 10 h 178"/>
                <a:gd name="T6" fmla="*/ 68 w 74"/>
                <a:gd name="T7" fmla="*/ 16 h 178"/>
                <a:gd name="T8" fmla="*/ 74 w 74"/>
                <a:gd name="T9" fmla="*/ 25 h 178"/>
                <a:gd name="T10" fmla="*/ 70 w 74"/>
                <a:gd name="T11" fmla="*/ 32 h 178"/>
                <a:gd name="T12" fmla="*/ 59 w 74"/>
                <a:gd name="T13" fmla="*/ 64 h 178"/>
                <a:gd name="T14" fmla="*/ 37 w 74"/>
                <a:gd name="T15" fmla="*/ 151 h 178"/>
                <a:gd name="T16" fmla="*/ 32 w 74"/>
                <a:gd name="T17" fmla="*/ 167 h 178"/>
                <a:gd name="T18" fmla="*/ 19 w 74"/>
                <a:gd name="T19" fmla="*/ 177 h 178"/>
                <a:gd name="T20" fmla="*/ 8 w 74"/>
                <a:gd name="T21" fmla="*/ 163 h 178"/>
                <a:gd name="T22" fmla="*/ 0 w 74"/>
                <a:gd name="T23" fmla="*/ 147 h 178"/>
                <a:gd name="T24" fmla="*/ 9 w 74"/>
                <a:gd name="T25" fmla="*/ 151 h 178"/>
                <a:gd name="T26" fmla="*/ 18 w 74"/>
                <a:gd name="T27" fmla="*/ 155 h 178"/>
                <a:gd name="T28" fmla="*/ 27 w 74"/>
                <a:gd name="T29" fmla="*/ 135 h 178"/>
                <a:gd name="T30" fmla="*/ 46 w 74"/>
                <a:gd name="T31" fmla="*/ 70 h 178"/>
                <a:gd name="T32" fmla="*/ 14 w 74"/>
                <a:gd name="T33" fmla="*/ 63 h 178"/>
                <a:gd name="T34" fmla="*/ 9 w 74"/>
                <a:gd name="T35" fmla="*/ 68 h 178"/>
                <a:gd name="T36" fmla="*/ 11 w 74"/>
                <a:gd name="T37" fmla="*/ 35 h 178"/>
                <a:gd name="T38" fmla="*/ 15 w 74"/>
                <a:gd name="T39" fmla="*/ 11 h 178"/>
                <a:gd name="T40" fmla="*/ 15 w 74"/>
                <a:gd name="T41" fmla="*/ 3 h 178"/>
                <a:gd name="T42" fmla="*/ 26 w 74"/>
                <a:gd name="T43" fmla="*/ 11 h 178"/>
                <a:gd name="T44" fmla="*/ 22 w 74"/>
                <a:gd name="T45" fmla="*/ 35 h 178"/>
                <a:gd name="T46" fmla="*/ 46 w 74"/>
                <a:gd name="T47" fmla="*/ 43 h 178"/>
                <a:gd name="T48" fmla="*/ 33 w 74"/>
                <a:gd name="T49" fmla="*/ 43 h 178"/>
                <a:gd name="T50" fmla="*/ 20 w 74"/>
                <a:gd name="T51" fmla="*/ 41 h 178"/>
                <a:gd name="T52" fmla="*/ 16 w 74"/>
                <a:gd name="T53" fmla="*/ 56 h 178"/>
                <a:gd name="T54" fmla="*/ 43 w 74"/>
                <a:gd name="T55" fmla="*/ 59 h 178"/>
                <a:gd name="T56" fmla="*/ 48 w 74"/>
                <a:gd name="T57" fmla="*/ 63 h 178"/>
                <a:gd name="T58" fmla="*/ 56 w 74"/>
                <a:gd name="T59" fmla="*/ 21 h 178"/>
                <a:gd name="T60" fmla="*/ 26 w 74"/>
                <a:gd name="T61" fmla="*/ 18 h 178"/>
                <a:gd name="T62" fmla="*/ 22 w 74"/>
                <a:gd name="T63" fmla="*/ 3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74" h="178">
                  <a:moveTo>
                    <a:pt x="26" y="11"/>
                  </a:moveTo>
                  <a:cubicBezTo>
                    <a:pt x="32" y="11"/>
                    <a:pt x="37" y="13"/>
                    <a:pt x="43" y="13"/>
                  </a:cubicBezTo>
                  <a:cubicBezTo>
                    <a:pt x="48" y="13"/>
                    <a:pt x="54" y="10"/>
                    <a:pt x="59" y="10"/>
                  </a:cubicBezTo>
                  <a:cubicBezTo>
                    <a:pt x="62" y="11"/>
                    <a:pt x="65" y="14"/>
                    <a:pt x="68" y="16"/>
                  </a:cubicBezTo>
                  <a:cubicBezTo>
                    <a:pt x="70" y="18"/>
                    <a:pt x="74" y="22"/>
                    <a:pt x="74" y="25"/>
                  </a:cubicBezTo>
                  <a:cubicBezTo>
                    <a:pt x="74" y="28"/>
                    <a:pt x="71" y="30"/>
                    <a:pt x="70" y="32"/>
                  </a:cubicBezTo>
                  <a:cubicBezTo>
                    <a:pt x="64" y="40"/>
                    <a:pt x="62" y="53"/>
                    <a:pt x="59" y="64"/>
                  </a:cubicBezTo>
                  <a:cubicBezTo>
                    <a:pt x="51" y="93"/>
                    <a:pt x="44" y="121"/>
                    <a:pt x="37" y="151"/>
                  </a:cubicBezTo>
                  <a:cubicBezTo>
                    <a:pt x="36" y="157"/>
                    <a:pt x="34" y="163"/>
                    <a:pt x="32" y="167"/>
                  </a:cubicBezTo>
                  <a:cubicBezTo>
                    <a:pt x="29" y="170"/>
                    <a:pt x="22" y="177"/>
                    <a:pt x="19" y="177"/>
                  </a:cubicBezTo>
                  <a:cubicBezTo>
                    <a:pt x="14" y="178"/>
                    <a:pt x="11" y="167"/>
                    <a:pt x="8" y="163"/>
                  </a:cubicBezTo>
                  <a:cubicBezTo>
                    <a:pt x="5" y="157"/>
                    <a:pt x="2" y="152"/>
                    <a:pt x="0" y="147"/>
                  </a:cubicBezTo>
                  <a:cubicBezTo>
                    <a:pt x="4" y="147"/>
                    <a:pt x="6" y="149"/>
                    <a:pt x="9" y="151"/>
                  </a:cubicBezTo>
                  <a:cubicBezTo>
                    <a:pt x="11" y="152"/>
                    <a:pt x="15" y="155"/>
                    <a:pt x="18" y="155"/>
                  </a:cubicBezTo>
                  <a:cubicBezTo>
                    <a:pt x="22" y="154"/>
                    <a:pt x="25" y="140"/>
                    <a:pt x="27" y="135"/>
                  </a:cubicBezTo>
                  <a:cubicBezTo>
                    <a:pt x="34" y="114"/>
                    <a:pt x="41" y="90"/>
                    <a:pt x="46" y="70"/>
                  </a:cubicBezTo>
                  <a:cubicBezTo>
                    <a:pt x="37" y="67"/>
                    <a:pt x="25" y="65"/>
                    <a:pt x="14" y="63"/>
                  </a:cubicBezTo>
                  <a:cubicBezTo>
                    <a:pt x="12" y="64"/>
                    <a:pt x="12" y="68"/>
                    <a:pt x="9" y="68"/>
                  </a:cubicBezTo>
                  <a:cubicBezTo>
                    <a:pt x="1" y="58"/>
                    <a:pt x="8" y="46"/>
                    <a:pt x="11" y="35"/>
                  </a:cubicBezTo>
                  <a:cubicBezTo>
                    <a:pt x="13" y="28"/>
                    <a:pt x="16" y="20"/>
                    <a:pt x="15" y="11"/>
                  </a:cubicBezTo>
                  <a:cubicBezTo>
                    <a:pt x="15" y="8"/>
                    <a:pt x="14" y="5"/>
                    <a:pt x="15" y="3"/>
                  </a:cubicBezTo>
                  <a:cubicBezTo>
                    <a:pt x="18" y="0"/>
                    <a:pt x="24" y="9"/>
                    <a:pt x="26" y="11"/>
                  </a:cubicBezTo>
                  <a:close/>
                  <a:moveTo>
                    <a:pt x="22" y="35"/>
                  </a:moveTo>
                  <a:cubicBezTo>
                    <a:pt x="31" y="33"/>
                    <a:pt x="44" y="34"/>
                    <a:pt x="46" y="43"/>
                  </a:cubicBezTo>
                  <a:cubicBezTo>
                    <a:pt x="42" y="45"/>
                    <a:pt x="37" y="43"/>
                    <a:pt x="33" y="43"/>
                  </a:cubicBezTo>
                  <a:cubicBezTo>
                    <a:pt x="28" y="42"/>
                    <a:pt x="24" y="41"/>
                    <a:pt x="20" y="41"/>
                  </a:cubicBezTo>
                  <a:cubicBezTo>
                    <a:pt x="18" y="46"/>
                    <a:pt x="17" y="51"/>
                    <a:pt x="16" y="56"/>
                  </a:cubicBezTo>
                  <a:cubicBezTo>
                    <a:pt x="24" y="58"/>
                    <a:pt x="37" y="56"/>
                    <a:pt x="43" y="59"/>
                  </a:cubicBezTo>
                  <a:cubicBezTo>
                    <a:pt x="45" y="60"/>
                    <a:pt x="47" y="63"/>
                    <a:pt x="48" y="63"/>
                  </a:cubicBezTo>
                  <a:cubicBezTo>
                    <a:pt x="51" y="49"/>
                    <a:pt x="57" y="38"/>
                    <a:pt x="56" y="21"/>
                  </a:cubicBezTo>
                  <a:cubicBezTo>
                    <a:pt x="48" y="18"/>
                    <a:pt x="36" y="19"/>
                    <a:pt x="26" y="18"/>
                  </a:cubicBezTo>
                  <a:cubicBezTo>
                    <a:pt x="25" y="24"/>
                    <a:pt x="22" y="30"/>
                    <a:pt x="22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9"/>
            <p:cNvSpPr/>
            <p:nvPr/>
          </p:nvSpPr>
          <p:spPr bwMode="auto">
            <a:xfrm>
              <a:off x="3387" y="966"/>
              <a:ext cx="161" cy="161"/>
            </a:xfrm>
            <a:custGeom>
              <a:avLst/>
              <a:gdLst>
                <a:gd name="T0" fmla="*/ 54 w 175"/>
                <a:gd name="T1" fmla="*/ 56 h 174"/>
                <a:gd name="T2" fmla="*/ 75 w 175"/>
                <a:gd name="T3" fmla="*/ 44 h 174"/>
                <a:gd name="T4" fmla="*/ 94 w 175"/>
                <a:gd name="T5" fmla="*/ 32 h 174"/>
                <a:gd name="T6" fmla="*/ 117 w 175"/>
                <a:gd name="T7" fmla="*/ 36 h 174"/>
                <a:gd name="T8" fmla="*/ 103 w 175"/>
                <a:gd name="T9" fmla="*/ 45 h 174"/>
                <a:gd name="T10" fmla="*/ 56 w 175"/>
                <a:gd name="T11" fmla="*/ 66 h 174"/>
                <a:gd name="T12" fmla="*/ 57 w 175"/>
                <a:gd name="T13" fmla="*/ 73 h 174"/>
                <a:gd name="T14" fmla="*/ 109 w 175"/>
                <a:gd name="T15" fmla="*/ 103 h 174"/>
                <a:gd name="T16" fmla="*/ 139 w 175"/>
                <a:gd name="T17" fmla="*/ 114 h 174"/>
                <a:gd name="T18" fmla="*/ 158 w 175"/>
                <a:gd name="T19" fmla="*/ 115 h 174"/>
                <a:gd name="T20" fmla="*/ 175 w 175"/>
                <a:gd name="T21" fmla="*/ 118 h 174"/>
                <a:gd name="T22" fmla="*/ 158 w 175"/>
                <a:gd name="T23" fmla="*/ 127 h 174"/>
                <a:gd name="T24" fmla="*/ 148 w 175"/>
                <a:gd name="T25" fmla="*/ 131 h 174"/>
                <a:gd name="T26" fmla="*/ 135 w 175"/>
                <a:gd name="T27" fmla="*/ 135 h 174"/>
                <a:gd name="T28" fmla="*/ 114 w 175"/>
                <a:gd name="T29" fmla="*/ 124 h 174"/>
                <a:gd name="T30" fmla="*/ 59 w 175"/>
                <a:gd name="T31" fmla="*/ 82 h 174"/>
                <a:gd name="T32" fmla="*/ 32 w 175"/>
                <a:gd name="T33" fmla="*/ 163 h 174"/>
                <a:gd name="T34" fmla="*/ 15 w 175"/>
                <a:gd name="T35" fmla="*/ 174 h 174"/>
                <a:gd name="T36" fmla="*/ 20 w 175"/>
                <a:gd name="T37" fmla="*/ 167 h 174"/>
                <a:gd name="T38" fmla="*/ 48 w 175"/>
                <a:gd name="T39" fmla="*/ 105 h 174"/>
                <a:gd name="T40" fmla="*/ 45 w 175"/>
                <a:gd name="T41" fmla="*/ 72 h 174"/>
                <a:gd name="T42" fmla="*/ 31 w 175"/>
                <a:gd name="T43" fmla="*/ 81 h 174"/>
                <a:gd name="T44" fmla="*/ 17 w 175"/>
                <a:gd name="T45" fmla="*/ 90 h 174"/>
                <a:gd name="T46" fmla="*/ 0 w 175"/>
                <a:gd name="T47" fmla="*/ 88 h 174"/>
                <a:gd name="T48" fmla="*/ 10 w 175"/>
                <a:gd name="T49" fmla="*/ 81 h 174"/>
                <a:gd name="T50" fmla="*/ 43 w 175"/>
                <a:gd name="T51" fmla="*/ 63 h 174"/>
                <a:gd name="T52" fmla="*/ 36 w 175"/>
                <a:gd name="T53" fmla="*/ 40 h 174"/>
                <a:gd name="T54" fmla="*/ 23 w 175"/>
                <a:gd name="T55" fmla="*/ 12 h 174"/>
                <a:gd name="T56" fmla="*/ 16 w 175"/>
                <a:gd name="T57" fmla="*/ 7 h 174"/>
                <a:gd name="T58" fmla="*/ 24 w 175"/>
                <a:gd name="T59" fmla="*/ 1 h 174"/>
                <a:gd name="T60" fmla="*/ 43 w 175"/>
                <a:gd name="T61" fmla="*/ 5 h 174"/>
                <a:gd name="T62" fmla="*/ 44 w 175"/>
                <a:gd name="T63" fmla="*/ 13 h 174"/>
                <a:gd name="T64" fmla="*/ 54 w 175"/>
                <a:gd name="T65" fmla="*/ 56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75" h="174">
                  <a:moveTo>
                    <a:pt x="54" y="56"/>
                  </a:moveTo>
                  <a:cubicBezTo>
                    <a:pt x="61" y="52"/>
                    <a:pt x="68" y="48"/>
                    <a:pt x="75" y="44"/>
                  </a:cubicBezTo>
                  <a:cubicBezTo>
                    <a:pt x="81" y="40"/>
                    <a:pt x="87" y="34"/>
                    <a:pt x="94" y="32"/>
                  </a:cubicBezTo>
                  <a:cubicBezTo>
                    <a:pt x="99" y="29"/>
                    <a:pt x="117" y="30"/>
                    <a:pt x="117" y="36"/>
                  </a:cubicBezTo>
                  <a:cubicBezTo>
                    <a:pt x="117" y="41"/>
                    <a:pt x="105" y="43"/>
                    <a:pt x="103" y="45"/>
                  </a:cubicBezTo>
                  <a:cubicBezTo>
                    <a:pt x="86" y="51"/>
                    <a:pt x="71" y="58"/>
                    <a:pt x="56" y="66"/>
                  </a:cubicBezTo>
                  <a:cubicBezTo>
                    <a:pt x="57" y="68"/>
                    <a:pt x="57" y="70"/>
                    <a:pt x="57" y="73"/>
                  </a:cubicBezTo>
                  <a:cubicBezTo>
                    <a:pt x="73" y="84"/>
                    <a:pt x="90" y="94"/>
                    <a:pt x="109" y="103"/>
                  </a:cubicBezTo>
                  <a:cubicBezTo>
                    <a:pt x="117" y="108"/>
                    <a:pt x="127" y="112"/>
                    <a:pt x="139" y="114"/>
                  </a:cubicBezTo>
                  <a:cubicBezTo>
                    <a:pt x="145" y="114"/>
                    <a:pt x="152" y="115"/>
                    <a:pt x="158" y="115"/>
                  </a:cubicBezTo>
                  <a:cubicBezTo>
                    <a:pt x="164" y="115"/>
                    <a:pt x="171" y="115"/>
                    <a:pt x="175" y="118"/>
                  </a:cubicBezTo>
                  <a:cubicBezTo>
                    <a:pt x="171" y="123"/>
                    <a:pt x="164" y="125"/>
                    <a:pt x="158" y="127"/>
                  </a:cubicBezTo>
                  <a:cubicBezTo>
                    <a:pt x="155" y="129"/>
                    <a:pt x="152" y="130"/>
                    <a:pt x="148" y="131"/>
                  </a:cubicBezTo>
                  <a:cubicBezTo>
                    <a:pt x="144" y="133"/>
                    <a:pt x="141" y="136"/>
                    <a:pt x="135" y="135"/>
                  </a:cubicBezTo>
                  <a:cubicBezTo>
                    <a:pt x="128" y="134"/>
                    <a:pt x="120" y="127"/>
                    <a:pt x="114" y="124"/>
                  </a:cubicBezTo>
                  <a:cubicBezTo>
                    <a:pt x="95" y="111"/>
                    <a:pt x="75" y="96"/>
                    <a:pt x="59" y="82"/>
                  </a:cubicBezTo>
                  <a:cubicBezTo>
                    <a:pt x="65" y="119"/>
                    <a:pt x="51" y="146"/>
                    <a:pt x="32" y="163"/>
                  </a:cubicBezTo>
                  <a:cubicBezTo>
                    <a:pt x="27" y="168"/>
                    <a:pt x="22" y="174"/>
                    <a:pt x="15" y="174"/>
                  </a:cubicBezTo>
                  <a:cubicBezTo>
                    <a:pt x="15" y="171"/>
                    <a:pt x="18" y="169"/>
                    <a:pt x="20" y="167"/>
                  </a:cubicBezTo>
                  <a:cubicBezTo>
                    <a:pt x="32" y="151"/>
                    <a:pt x="46" y="132"/>
                    <a:pt x="48" y="105"/>
                  </a:cubicBezTo>
                  <a:cubicBezTo>
                    <a:pt x="48" y="93"/>
                    <a:pt x="47" y="83"/>
                    <a:pt x="45" y="72"/>
                  </a:cubicBezTo>
                  <a:cubicBezTo>
                    <a:pt x="40" y="74"/>
                    <a:pt x="36" y="77"/>
                    <a:pt x="31" y="81"/>
                  </a:cubicBezTo>
                  <a:cubicBezTo>
                    <a:pt x="26" y="84"/>
                    <a:pt x="21" y="88"/>
                    <a:pt x="17" y="90"/>
                  </a:cubicBezTo>
                  <a:cubicBezTo>
                    <a:pt x="12" y="92"/>
                    <a:pt x="4" y="92"/>
                    <a:pt x="0" y="88"/>
                  </a:cubicBezTo>
                  <a:cubicBezTo>
                    <a:pt x="3" y="84"/>
                    <a:pt x="7" y="83"/>
                    <a:pt x="10" y="81"/>
                  </a:cubicBezTo>
                  <a:cubicBezTo>
                    <a:pt x="21" y="75"/>
                    <a:pt x="32" y="69"/>
                    <a:pt x="43" y="63"/>
                  </a:cubicBezTo>
                  <a:cubicBezTo>
                    <a:pt x="41" y="55"/>
                    <a:pt x="39" y="48"/>
                    <a:pt x="36" y="40"/>
                  </a:cubicBezTo>
                  <a:cubicBezTo>
                    <a:pt x="33" y="29"/>
                    <a:pt x="31" y="18"/>
                    <a:pt x="23" y="12"/>
                  </a:cubicBezTo>
                  <a:cubicBezTo>
                    <a:pt x="21" y="10"/>
                    <a:pt x="16" y="9"/>
                    <a:pt x="16" y="7"/>
                  </a:cubicBezTo>
                  <a:cubicBezTo>
                    <a:pt x="15" y="4"/>
                    <a:pt x="20" y="1"/>
                    <a:pt x="24" y="1"/>
                  </a:cubicBezTo>
                  <a:cubicBezTo>
                    <a:pt x="31" y="0"/>
                    <a:pt x="41" y="2"/>
                    <a:pt x="43" y="5"/>
                  </a:cubicBezTo>
                  <a:cubicBezTo>
                    <a:pt x="45" y="7"/>
                    <a:pt x="44" y="10"/>
                    <a:pt x="44" y="13"/>
                  </a:cubicBezTo>
                  <a:cubicBezTo>
                    <a:pt x="45" y="29"/>
                    <a:pt x="52" y="42"/>
                    <a:pt x="54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10"/>
            <p:cNvSpPr>
              <a:spLocks noEditPoints="1"/>
            </p:cNvSpPr>
            <p:nvPr/>
          </p:nvSpPr>
          <p:spPr bwMode="auto">
            <a:xfrm>
              <a:off x="3205" y="1093"/>
              <a:ext cx="834" cy="836"/>
            </a:xfrm>
            <a:custGeom>
              <a:avLst/>
              <a:gdLst>
                <a:gd name="T0" fmla="*/ 446 w 904"/>
                <a:gd name="T1" fmla="*/ 1 h 906"/>
                <a:gd name="T2" fmla="*/ 549 w 904"/>
                <a:gd name="T3" fmla="*/ 12 h 906"/>
                <a:gd name="T4" fmla="*/ 634 w 904"/>
                <a:gd name="T5" fmla="*/ 40 h 906"/>
                <a:gd name="T6" fmla="*/ 768 w 904"/>
                <a:gd name="T7" fmla="*/ 131 h 906"/>
                <a:gd name="T8" fmla="*/ 862 w 904"/>
                <a:gd name="T9" fmla="*/ 264 h 906"/>
                <a:gd name="T10" fmla="*/ 904 w 904"/>
                <a:gd name="T11" fmla="*/ 447 h 906"/>
                <a:gd name="T12" fmla="*/ 865 w 904"/>
                <a:gd name="T13" fmla="*/ 635 h 906"/>
                <a:gd name="T14" fmla="*/ 774 w 904"/>
                <a:gd name="T15" fmla="*/ 769 h 906"/>
                <a:gd name="T16" fmla="*/ 642 w 904"/>
                <a:gd name="T17" fmla="*/ 863 h 906"/>
                <a:gd name="T18" fmla="*/ 458 w 904"/>
                <a:gd name="T19" fmla="*/ 905 h 906"/>
                <a:gd name="T20" fmla="*/ 270 w 904"/>
                <a:gd name="T21" fmla="*/ 867 h 906"/>
                <a:gd name="T22" fmla="*/ 136 w 904"/>
                <a:gd name="T23" fmla="*/ 776 h 906"/>
                <a:gd name="T24" fmla="*/ 13 w 904"/>
                <a:gd name="T25" fmla="*/ 559 h 906"/>
                <a:gd name="T26" fmla="*/ 0 w 904"/>
                <a:gd name="T27" fmla="*/ 459 h 906"/>
                <a:gd name="T28" fmla="*/ 79 w 904"/>
                <a:gd name="T29" fmla="*/ 199 h 906"/>
                <a:gd name="T30" fmla="*/ 262 w 904"/>
                <a:gd name="T31" fmla="*/ 43 h 906"/>
                <a:gd name="T32" fmla="*/ 445 w 904"/>
                <a:gd name="T33" fmla="*/ 1 h 906"/>
                <a:gd name="T34" fmla="*/ 446 w 904"/>
                <a:gd name="T35" fmla="*/ 1 h 906"/>
                <a:gd name="T36" fmla="*/ 271 w 904"/>
                <a:gd name="T37" fmla="*/ 54 h 906"/>
                <a:gd name="T38" fmla="*/ 141 w 904"/>
                <a:gd name="T39" fmla="*/ 144 h 906"/>
                <a:gd name="T40" fmla="*/ 52 w 904"/>
                <a:gd name="T41" fmla="*/ 273 h 906"/>
                <a:gd name="T42" fmla="*/ 13 w 904"/>
                <a:gd name="T43" fmla="*/ 454 h 906"/>
                <a:gd name="T44" fmla="*/ 52 w 904"/>
                <a:gd name="T45" fmla="*/ 634 h 906"/>
                <a:gd name="T46" fmla="*/ 142 w 904"/>
                <a:gd name="T47" fmla="*/ 764 h 906"/>
                <a:gd name="T48" fmla="*/ 272 w 904"/>
                <a:gd name="T49" fmla="*/ 853 h 906"/>
                <a:gd name="T50" fmla="*/ 453 w 904"/>
                <a:gd name="T51" fmla="*/ 892 h 906"/>
                <a:gd name="T52" fmla="*/ 633 w 904"/>
                <a:gd name="T53" fmla="*/ 853 h 906"/>
                <a:gd name="T54" fmla="*/ 763 w 904"/>
                <a:gd name="T55" fmla="*/ 763 h 906"/>
                <a:gd name="T56" fmla="*/ 852 w 904"/>
                <a:gd name="T57" fmla="*/ 633 h 906"/>
                <a:gd name="T58" fmla="*/ 891 w 904"/>
                <a:gd name="T59" fmla="*/ 452 h 906"/>
                <a:gd name="T60" fmla="*/ 852 w 904"/>
                <a:gd name="T61" fmla="*/ 272 h 906"/>
                <a:gd name="T62" fmla="*/ 762 w 904"/>
                <a:gd name="T63" fmla="*/ 143 h 906"/>
                <a:gd name="T64" fmla="*/ 632 w 904"/>
                <a:gd name="T65" fmla="*/ 53 h 906"/>
                <a:gd name="T66" fmla="*/ 451 w 904"/>
                <a:gd name="T67" fmla="*/ 14 h 906"/>
                <a:gd name="T68" fmla="*/ 271 w 904"/>
                <a:gd name="T69" fmla="*/ 54 h 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04" h="906">
                  <a:moveTo>
                    <a:pt x="446" y="1"/>
                  </a:moveTo>
                  <a:cubicBezTo>
                    <a:pt x="481" y="0"/>
                    <a:pt x="519" y="5"/>
                    <a:pt x="549" y="12"/>
                  </a:cubicBezTo>
                  <a:cubicBezTo>
                    <a:pt x="580" y="19"/>
                    <a:pt x="608" y="28"/>
                    <a:pt x="634" y="40"/>
                  </a:cubicBezTo>
                  <a:cubicBezTo>
                    <a:pt x="687" y="62"/>
                    <a:pt x="731" y="94"/>
                    <a:pt x="768" y="131"/>
                  </a:cubicBezTo>
                  <a:cubicBezTo>
                    <a:pt x="807" y="170"/>
                    <a:pt x="838" y="211"/>
                    <a:pt x="862" y="264"/>
                  </a:cubicBezTo>
                  <a:cubicBezTo>
                    <a:pt x="885" y="315"/>
                    <a:pt x="904" y="376"/>
                    <a:pt x="904" y="447"/>
                  </a:cubicBezTo>
                  <a:cubicBezTo>
                    <a:pt x="904" y="523"/>
                    <a:pt x="888" y="582"/>
                    <a:pt x="865" y="635"/>
                  </a:cubicBezTo>
                  <a:cubicBezTo>
                    <a:pt x="843" y="688"/>
                    <a:pt x="811" y="731"/>
                    <a:pt x="774" y="769"/>
                  </a:cubicBezTo>
                  <a:cubicBezTo>
                    <a:pt x="737" y="807"/>
                    <a:pt x="694" y="839"/>
                    <a:pt x="642" y="863"/>
                  </a:cubicBezTo>
                  <a:cubicBezTo>
                    <a:pt x="591" y="887"/>
                    <a:pt x="528" y="904"/>
                    <a:pt x="458" y="905"/>
                  </a:cubicBezTo>
                  <a:cubicBezTo>
                    <a:pt x="385" y="906"/>
                    <a:pt x="322" y="890"/>
                    <a:pt x="270" y="867"/>
                  </a:cubicBezTo>
                  <a:cubicBezTo>
                    <a:pt x="219" y="844"/>
                    <a:pt x="173" y="813"/>
                    <a:pt x="136" y="776"/>
                  </a:cubicBezTo>
                  <a:cubicBezTo>
                    <a:pt x="80" y="719"/>
                    <a:pt x="35" y="650"/>
                    <a:pt x="13" y="559"/>
                  </a:cubicBezTo>
                  <a:cubicBezTo>
                    <a:pt x="5" y="529"/>
                    <a:pt x="0" y="495"/>
                    <a:pt x="0" y="459"/>
                  </a:cubicBezTo>
                  <a:cubicBezTo>
                    <a:pt x="0" y="348"/>
                    <a:pt x="33" y="265"/>
                    <a:pt x="79" y="199"/>
                  </a:cubicBezTo>
                  <a:cubicBezTo>
                    <a:pt x="124" y="133"/>
                    <a:pt x="184" y="79"/>
                    <a:pt x="262" y="43"/>
                  </a:cubicBezTo>
                  <a:cubicBezTo>
                    <a:pt x="312" y="20"/>
                    <a:pt x="373" y="1"/>
                    <a:pt x="445" y="1"/>
                  </a:cubicBezTo>
                  <a:lnTo>
                    <a:pt x="446" y="1"/>
                  </a:lnTo>
                  <a:close/>
                  <a:moveTo>
                    <a:pt x="271" y="54"/>
                  </a:moveTo>
                  <a:cubicBezTo>
                    <a:pt x="221" y="77"/>
                    <a:pt x="178" y="107"/>
                    <a:pt x="141" y="144"/>
                  </a:cubicBezTo>
                  <a:cubicBezTo>
                    <a:pt x="104" y="181"/>
                    <a:pt x="75" y="222"/>
                    <a:pt x="52" y="273"/>
                  </a:cubicBezTo>
                  <a:cubicBezTo>
                    <a:pt x="29" y="324"/>
                    <a:pt x="13" y="383"/>
                    <a:pt x="13" y="454"/>
                  </a:cubicBezTo>
                  <a:cubicBezTo>
                    <a:pt x="13" y="524"/>
                    <a:pt x="30" y="584"/>
                    <a:pt x="52" y="634"/>
                  </a:cubicBezTo>
                  <a:cubicBezTo>
                    <a:pt x="75" y="685"/>
                    <a:pt x="106" y="727"/>
                    <a:pt x="142" y="764"/>
                  </a:cubicBezTo>
                  <a:cubicBezTo>
                    <a:pt x="179" y="801"/>
                    <a:pt x="222" y="830"/>
                    <a:pt x="272" y="853"/>
                  </a:cubicBezTo>
                  <a:cubicBezTo>
                    <a:pt x="322" y="876"/>
                    <a:pt x="382" y="892"/>
                    <a:pt x="453" y="892"/>
                  </a:cubicBezTo>
                  <a:cubicBezTo>
                    <a:pt x="523" y="892"/>
                    <a:pt x="583" y="875"/>
                    <a:pt x="633" y="853"/>
                  </a:cubicBezTo>
                  <a:cubicBezTo>
                    <a:pt x="684" y="830"/>
                    <a:pt x="726" y="799"/>
                    <a:pt x="763" y="763"/>
                  </a:cubicBezTo>
                  <a:cubicBezTo>
                    <a:pt x="799" y="726"/>
                    <a:pt x="830" y="683"/>
                    <a:pt x="852" y="633"/>
                  </a:cubicBezTo>
                  <a:cubicBezTo>
                    <a:pt x="875" y="582"/>
                    <a:pt x="891" y="524"/>
                    <a:pt x="891" y="452"/>
                  </a:cubicBezTo>
                  <a:cubicBezTo>
                    <a:pt x="891" y="382"/>
                    <a:pt x="875" y="322"/>
                    <a:pt x="852" y="272"/>
                  </a:cubicBezTo>
                  <a:cubicBezTo>
                    <a:pt x="828" y="221"/>
                    <a:pt x="799" y="180"/>
                    <a:pt x="762" y="143"/>
                  </a:cubicBezTo>
                  <a:cubicBezTo>
                    <a:pt x="725" y="106"/>
                    <a:pt x="683" y="76"/>
                    <a:pt x="632" y="53"/>
                  </a:cubicBezTo>
                  <a:cubicBezTo>
                    <a:pt x="583" y="30"/>
                    <a:pt x="520" y="14"/>
                    <a:pt x="451" y="14"/>
                  </a:cubicBezTo>
                  <a:cubicBezTo>
                    <a:pt x="379" y="15"/>
                    <a:pt x="321" y="30"/>
                    <a:pt x="271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11"/>
            <p:cNvSpPr/>
            <p:nvPr/>
          </p:nvSpPr>
          <p:spPr bwMode="auto">
            <a:xfrm>
              <a:off x="3929" y="1120"/>
              <a:ext cx="187" cy="75"/>
            </a:xfrm>
            <a:custGeom>
              <a:avLst/>
              <a:gdLst>
                <a:gd name="T0" fmla="*/ 200 w 203"/>
                <a:gd name="T1" fmla="*/ 82 h 82"/>
                <a:gd name="T2" fmla="*/ 183 w 203"/>
                <a:gd name="T3" fmla="*/ 70 h 82"/>
                <a:gd name="T4" fmla="*/ 154 w 203"/>
                <a:gd name="T5" fmla="*/ 43 h 82"/>
                <a:gd name="T6" fmla="*/ 137 w 203"/>
                <a:gd name="T7" fmla="*/ 23 h 82"/>
                <a:gd name="T8" fmla="*/ 85 w 203"/>
                <a:gd name="T9" fmla="*/ 48 h 82"/>
                <a:gd name="T10" fmla="*/ 9 w 203"/>
                <a:gd name="T11" fmla="*/ 60 h 82"/>
                <a:gd name="T12" fmla="*/ 0 w 203"/>
                <a:gd name="T13" fmla="*/ 56 h 82"/>
                <a:gd name="T14" fmla="*/ 19 w 203"/>
                <a:gd name="T15" fmla="*/ 53 h 82"/>
                <a:gd name="T16" fmla="*/ 72 w 203"/>
                <a:gd name="T17" fmla="*/ 42 h 82"/>
                <a:gd name="T18" fmla="*/ 114 w 203"/>
                <a:gd name="T19" fmla="*/ 20 h 82"/>
                <a:gd name="T20" fmla="*/ 133 w 203"/>
                <a:gd name="T21" fmla="*/ 3 h 82"/>
                <a:gd name="T22" fmla="*/ 140 w 203"/>
                <a:gd name="T23" fmla="*/ 16 h 82"/>
                <a:gd name="T24" fmla="*/ 153 w 203"/>
                <a:gd name="T25" fmla="*/ 31 h 82"/>
                <a:gd name="T26" fmla="*/ 182 w 203"/>
                <a:gd name="T27" fmla="*/ 57 h 82"/>
                <a:gd name="T28" fmla="*/ 198 w 203"/>
                <a:gd name="T29" fmla="*/ 69 h 82"/>
                <a:gd name="T30" fmla="*/ 200 w 203"/>
                <a:gd name="T31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3" h="82">
                  <a:moveTo>
                    <a:pt x="200" y="82"/>
                  </a:moveTo>
                  <a:cubicBezTo>
                    <a:pt x="193" y="80"/>
                    <a:pt x="188" y="75"/>
                    <a:pt x="183" y="70"/>
                  </a:cubicBezTo>
                  <a:cubicBezTo>
                    <a:pt x="173" y="61"/>
                    <a:pt x="164" y="53"/>
                    <a:pt x="154" y="43"/>
                  </a:cubicBezTo>
                  <a:cubicBezTo>
                    <a:pt x="147" y="37"/>
                    <a:pt x="140" y="32"/>
                    <a:pt x="137" y="23"/>
                  </a:cubicBezTo>
                  <a:cubicBezTo>
                    <a:pt x="119" y="30"/>
                    <a:pt x="103" y="41"/>
                    <a:pt x="85" y="48"/>
                  </a:cubicBezTo>
                  <a:cubicBezTo>
                    <a:pt x="64" y="57"/>
                    <a:pt x="38" y="64"/>
                    <a:pt x="9" y="60"/>
                  </a:cubicBezTo>
                  <a:cubicBezTo>
                    <a:pt x="5" y="60"/>
                    <a:pt x="0" y="59"/>
                    <a:pt x="0" y="56"/>
                  </a:cubicBezTo>
                  <a:cubicBezTo>
                    <a:pt x="6" y="54"/>
                    <a:pt x="12" y="54"/>
                    <a:pt x="19" y="53"/>
                  </a:cubicBezTo>
                  <a:cubicBezTo>
                    <a:pt x="39" y="52"/>
                    <a:pt x="56" y="49"/>
                    <a:pt x="72" y="42"/>
                  </a:cubicBezTo>
                  <a:cubicBezTo>
                    <a:pt x="87" y="37"/>
                    <a:pt x="101" y="29"/>
                    <a:pt x="114" y="20"/>
                  </a:cubicBezTo>
                  <a:cubicBezTo>
                    <a:pt x="122" y="15"/>
                    <a:pt x="130" y="12"/>
                    <a:pt x="133" y="3"/>
                  </a:cubicBezTo>
                  <a:cubicBezTo>
                    <a:pt x="140" y="0"/>
                    <a:pt x="139" y="12"/>
                    <a:pt x="140" y="16"/>
                  </a:cubicBezTo>
                  <a:cubicBezTo>
                    <a:pt x="141" y="20"/>
                    <a:pt x="150" y="28"/>
                    <a:pt x="153" y="31"/>
                  </a:cubicBezTo>
                  <a:cubicBezTo>
                    <a:pt x="162" y="41"/>
                    <a:pt x="172" y="49"/>
                    <a:pt x="182" y="57"/>
                  </a:cubicBezTo>
                  <a:cubicBezTo>
                    <a:pt x="187" y="61"/>
                    <a:pt x="194" y="64"/>
                    <a:pt x="198" y="69"/>
                  </a:cubicBezTo>
                  <a:cubicBezTo>
                    <a:pt x="200" y="72"/>
                    <a:pt x="203" y="78"/>
                    <a:pt x="200" y="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12"/>
            <p:cNvSpPr/>
            <p:nvPr/>
          </p:nvSpPr>
          <p:spPr bwMode="auto">
            <a:xfrm>
              <a:off x="3124" y="1130"/>
              <a:ext cx="117" cy="153"/>
            </a:xfrm>
            <a:custGeom>
              <a:avLst/>
              <a:gdLst>
                <a:gd name="T0" fmla="*/ 62 w 127"/>
                <a:gd name="T1" fmla="*/ 1 h 166"/>
                <a:gd name="T2" fmla="*/ 92 w 127"/>
                <a:gd name="T3" fmla="*/ 39 h 166"/>
                <a:gd name="T4" fmla="*/ 104 w 127"/>
                <a:gd name="T5" fmla="*/ 18 h 166"/>
                <a:gd name="T6" fmla="*/ 126 w 127"/>
                <a:gd name="T7" fmla="*/ 12 h 166"/>
                <a:gd name="T8" fmla="*/ 122 w 127"/>
                <a:gd name="T9" fmla="*/ 37 h 166"/>
                <a:gd name="T10" fmla="*/ 120 w 127"/>
                <a:gd name="T11" fmla="*/ 46 h 166"/>
                <a:gd name="T12" fmla="*/ 114 w 127"/>
                <a:gd name="T13" fmla="*/ 39 h 166"/>
                <a:gd name="T14" fmla="*/ 108 w 127"/>
                <a:gd name="T15" fmla="*/ 31 h 166"/>
                <a:gd name="T16" fmla="*/ 99 w 127"/>
                <a:gd name="T17" fmla="*/ 41 h 166"/>
                <a:gd name="T18" fmla="*/ 66 w 127"/>
                <a:gd name="T19" fmla="*/ 116 h 166"/>
                <a:gd name="T20" fmla="*/ 54 w 127"/>
                <a:gd name="T21" fmla="*/ 136 h 166"/>
                <a:gd name="T22" fmla="*/ 70 w 127"/>
                <a:gd name="T23" fmla="*/ 163 h 166"/>
                <a:gd name="T24" fmla="*/ 53 w 127"/>
                <a:gd name="T25" fmla="*/ 159 h 166"/>
                <a:gd name="T26" fmla="*/ 51 w 127"/>
                <a:gd name="T27" fmla="*/ 151 h 166"/>
                <a:gd name="T28" fmla="*/ 45 w 127"/>
                <a:gd name="T29" fmla="*/ 141 h 166"/>
                <a:gd name="T30" fmla="*/ 39 w 127"/>
                <a:gd name="T31" fmla="*/ 136 h 166"/>
                <a:gd name="T32" fmla="*/ 49 w 127"/>
                <a:gd name="T33" fmla="*/ 134 h 166"/>
                <a:gd name="T34" fmla="*/ 57 w 127"/>
                <a:gd name="T35" fmla="*/ 118 h 166"/>
                <a:gd name="T36" fmla="*/ 10 w 127"/>
                <a:gd name="T37" fmla="*/ 106 h 166"/>
                <a:gd name="T38" fmla="*/ 3 w 127"/>
                <a:gd name="T39" fmla="*/ 105 h 166"/>
                <a:gd name="T40" fmla="*/ 12 w 127"/>
                <a:gd name="T41" fmla="*/ 94 h 166"/>
                <a:gd name="T42" fmla="*/ 0 w 127"/>
                <a:gd name="T43" fmla="*/ 76 h 166"/>
                <a:gd name="T44" fmla="*/ 14 w 127"/>
                <a:gd name="T45" fmla="*/ 68 h 166"/>
                <a:gd name="T46" fmla="*/ 16 w 127"/>
                <a:gd name="T47" fmla="*/ 92 h 166"/>
                <a:gd name="T48" fmla="*/ 24 w 127"/>
                <a:gd name="T49" fmla="*/ 96 h 166"/>
                <a:gd name="T50" fmla="*/ 34 w 127"/>
                <a:gd name="T51" fmla="*/ 77 h 166"/>
                <a:gd name="T52" fmla="*/ 29 w 127"/>
                <a:gd name="T53" fmla="*/ 98 h 166"/>
                <a:gd name="T54" fmla="*/ 39 w 127"/>
                <a:gd name="T55" fmla="*/ 103 h 166"/>
                <a:gd name="T56" fmla="*/ 51 w 127"/>
                <a:gd name="T57" fmla="*/ 85 h 166"/>
                <a:gd name="T58" fmla="*/ 44 w 127"/>
                <a:gd name="T59" fmla="*/ 104 h 166"/>
                <a:gd name="T60" fmla="*/ 60 w 127"/>
                <a:gd name="T61" fmla="*/ 110 h 166"/>
                <a:gd name="T62" fmla="*/ 88 w 127"/>
                <a:gd name="T63" fmla="*/ 51 h 166"/>
                <a:gd name="T64" fmla="*/ 77 w 127"/>
                <a:gd name="T65" fmla="*/ 39 h 166"/>
                <a:gd name="T66" fmla="*/ 72 w 127"/>
                <a:gd name="T67" fmla="*/ 49 h 166"/>
                <a:gd name="T68" fmla="*/ 64 w 127"/>
                <a:gd name="T69" fmla="*/ 58 h 166"/>
                <a:gd name="T70" fmla="*/ 73 w 127"/>
                <a:gd name="T71" fmla="*/ 35 h 166"/>
                <a:gd name="T72" fmla="*/ 65 w 127"/>
                <a:gd name="T73" fmla="*/ 27 h 166"/>
                <a:gd name="T74" fmla="*/ 59 w 127"/>
                <a:gd name="T75" fmla="*/ 37 h 166"/>
                <a:gd name="T76" fmla="*/ 51 w 127"/>
                <a:gd name="T77" fmla="*/ 45 h 166"/>
                <a:gd name="T78" fmla="*/ 62 w 127"/>
                <a:gd name="T79" fmla="*/ 23 h 166"/>
                <a:gd name="T80" fmla="*/ 50 w 127"/>
                <a:gd name="T81" fmla="*/ 15 h 166"/>
                <a:gd name="T82" fmla="*/ 43 w 127"/>
                <a:gd name="T83" fmla="*/ 30 h 166"/>
                <a:gd name="T84" fmla="*/ 34 w 127"/>
                <a:gd name="T85" fmla="*/ 34 h 166"/>
                <a:gd name="T86" fmla="*/ 39 w 127"/>
                <a:gd name="T87" fmla="*/ 21 h 166"/>
                <a:gd name="T88" fmla="*/ 44 w 127"/>
                <a:gd name="T89" fmla="*/ 8 h 166"/>
                <a:gd name="T90" fmla="*/ 62 w 127"/>
                <a:gd name="T91" fmla="*/ 1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7" h="166">
                  <a:moveTo>
                    <a:pt x="62" y="1"/>
                  </a:moveTo>
                  <a:cubicBezTo>
                    <a:pt x="69" y="16"/>
                    <a:pt x="81" y="28"/>
                    <a:pt x="92" y="39"/>
                  </a:cubicBezTo>
                  <a:cubicBezTo>
                    <a:pt x="97" y="32"/>
                    <a:pt x="97" y="22"/>
                    <a:pt x="104" y="18"/>
                  </a:cubicBezTo>
                  <a:cubicBezTo>
                    <a:pt x="110" y="15"/>
                    <a:pt x="119" y="13"/>
                    <a:pt x="126" y="12"/>
                  </a:cubicBezTo>
                  <a:cubicBezTo>
                    <a:pt x="127" y="19"/>
                    <a:pt x="123" y="27"/>
                    <a:pt x="122" y="37"/>
                  </a:cubicBezTo>
                  <a:cubicBezTo>
                    <a:pt x="122" y="40"/>
                    <a:pt x="123" y="44"/>
                    <a:pt x="120" y="46"/>
                  </a:cubicBezTo>
                  <a:cubicBezTo>
                    <a:pt x="117" y="45"/>
                    <a:pt x="116" y="42"/>
                    <a:pt x="114" y="39"/>
                  </a:cubicBezTo>
                  <a:cubicBezTo>
                    <a:pt x="112" y="37"/>
                    <a:pt x="111" y="32"/>
                    <a:pt x="108" y="31"/>
                  </a:cubicBezTo>
                  <a:cubicBezTo>
                    <a:pt x="105" y="31"/>
                    <a:pt x="101" y="37"/>
                    <a:pt x="99" y="41"/>
                  </a:cubicBezTo>
                  <a:cubicBezTo>
                    <a:pt x="87" y="65"/>
                    <a:pt x="75" y="90"/>
                    <a:pt x="66" y="116"/>
                  </a:cubicBezTo>
                  <a:cubicBezTo>
                    <a:pt x="63" y="124"/>
                    <a:pt x="62" y="134"/>
                    <a:pt x="54" y="136"/>
                  </a:cubicBezTo>
                  <a:cubicBezTo>
                    <a:pt x="58" y="146"/>
                    <a:pt x="69" y="150"/>
                    <a:pt x="70" y="163"/>
                  </a:cubicBezTo>
                  <a:cubicBezTo>
                    <a:pt x="66" y="166"/>
                    <a:pt x="55" y="162"/>
                    <a:pt x="53" y="159"/>
                  </a:cubicBezTo>
                  <a:cubicBezTo>
                    <a:pt x="52" y="158"/>
                    <a:pt x="52" y="154"/>
                    <a:pt x="51" y="151"/>
                  </a:cubicBezTo>
                  <a:cubicBezTo>
                    <a:pt x="49" y="148"/>
                    <a:pt x="48" y="143"/>
                    <a:pt x="45" y="141"/>
                  </a:cubicBezTo>
                  <a:cubicBezTo>
                    <a:pt x="43" y="139"/>
                    <a:pt x="40" y="140"/>
                    <a:pt x="39" y="136"/>
                  </a:cubicBezTo>
                  <a:cubicBezTo>
                    <a:pt x="41" y="133"/>
                    <a:pt x="46" y="133"/>
                    <a:pt x="49" y="134"/>
                  </a:cubicBezTo>
                  <a:cubicBezTo>
                    <a:pt x="52" y="129"/>
                    <a:pt x="54" y="123"/>
                    <a:pt x="57" y="118"/>
                  </a:cubicBezTo>
                  <a:cubicBezTo>
                    <a:pt x="42" y="114"/>
                    <a:pt x="28" y="105"/>
                    <a:pt x="10" y="106"/>
                  </a:cubicBezTo>
                  <a:cubicBezTo>
                    <a:pt x="8" y="106"/>
                    <a:pt x="5" y="107"/>
                    <a:pt x="3" y="105"/>
                  </a:cubicBezTo>
                  <a:cubicBezTo>
                    <a:pt x="2" y="99"/>
                    <a:pt x="8" y="97"/>
                    <a:pt x="12" y="94"/>
                  </a:cubicBezTo>
                  <a:cubicBezTo>
                    <a:pt x="9" y="87"/>
                    <a:pt x="7" y="79"/>
                    <a:pt x="0" y="76"/>
                  </a:cubicBezTo>
                  <a:cubicBezTo>
                    <a:pt x="2" y="70"/>
                    <a:pt x="7" y="67"/>
                    <a:pt x="14" y="68"/>
                  </a:cubicBezTo>
                  <a:cubicBezTo>
                    <a:pt x="16" y="75"/>
                    <a:pt x="15" y="84"/>
                    <a:pt x="16" y="92"/>
                  </a:cubicBezTo>
                  <a:cubicBezTo>
                    <a:pt x="19" y="94"/>
                    <a:pt x="21" y="95"/>
                    <a:pt x="24" y="96"/>
                  </a:cubicBezTo>
                  <a:cubicBezTo>
                    <a:pt x="25" y="87"/>
                    <a:pt x="26" y="77"/>
                    <a:pt x="34" y="77"/>
                  </a:cubicBezTo>
                  <a:cubicBezTo>
                    <a:pt x="34" y="85"/>
                    <a:pt x="30" y="91"/>
                    <a:pt x="29" y="98"/>
                  </a:cubicBezTo>
                  <a:cubicBezTo>
                    <a:pt x="32" y="100"/>
                    <a:pt x="36" y="101"/>
                    <a:pt x="39" y="103"/>
                  </a:cubicBezTo>
                  <a:cubicBezTo>
                    <a:pt x="40" y="94"/>
                    <a:pt x="42" y="85"/>
                    <a:pt x="51" y="85"/>
                  </a:cubicBezTo>
                  <a:cubicBezTo>
                    <a:pt x="51" y="92"/>
                    <a:pt x="46" y="98"/>
                    <a:pt x="44" y="104"/>
                  </a:cubicBezTo>
                  <a:cubicBezTo>
                    <a:pt x="49" y="107"/>
                    <a:pt x="55" y="108"/>
                    <a:pt x="60" y="110"/>
                  </a:cubicBezTo>
                  <a:cubicBezTo>
                    <a:pt x="69" y="90"/>
                    <a:pt x="78" y="70"/>
                    <a:pt x="88" y="51"/>
                  </a:cubicBezTo>
                  <a:cubicBezTo>
                    <a:pt x="85" y="46"/>
                    <a:pt x="80" y="43"/>
                    <a:pt x="77" y="39"/>
                  </a:cubicBezTo>
                  <a:cubicBezTo>
                    <a:pt x="76" y="42"/>
                    <a:pt x="74" y="46"/>
                    <a:pt x="72" y="49"/>
                  </a:cubicBezTo>
                  <a:cubicBezTo>
                    <a:pt x="70" y="53"/>
                    <a:pt x="69" y="58"/>
                    <a:pt x="64" y="58"/>
                  </a:cubicBezTo>
                  <a:cubicBezTo>
                    <a:pt x="65" y="49"/>
                    <a:pt x="67" y="39"/>
                    <a:pt x="73" y="35"/>
                  </a:cubicBezTo>
                  <a:cubicBezTo>
                    <a:pt x="71" y="32"/>
                    <a:pt x="68" y="30"/>
                    <a:pt x="65" y="27"/>
                  </a:cubicBezTo>
                  <a:cubicBezTo>
                    <a:pt x="63" y="30"/>
                    <a:pt x="61" y="34"/>
                    <a:pt x="59" y="37"/>
                  </a:cubicBezTo>
                  <a:cubicBezTo>
                    <a:pt x="57" y="41"/>
                    <a:pt x="56" y="46"/>
                    <a:pt x="51" y="45"/>
                  </a:cubicBezTo>
                  <a:cubicBezTo>
                    <a:pt x="52" y="37"/>
                    <a:pt x="54" y="27"/>
                    <a:pt x="62" y="23"/>
                  </a:cubicBezTo>
                  <a:cubicBezTo>
                    <a:pt x="59" y="22"/>
                    <a:pt x="55" y="13"/>
                    <a:pt x="50" y="15"/>
                  </a:cubicBezTo>
                  <a:cubicBezTo>
                    <a:pt x="47" y="16"/>
                    <a:pt x="45" y="28"/>
                    <a:pt x="43" y="30"/>
                  </a:cubicBezTo>
                  <a:cubicBezTo>
                    <a:pt x="40" y="33"/>
                    <a:pt x="38" y="34"/>
                    <a:pt x="34" y="34"/>
                  </a:cubicBezTo>
                  <a:cubicBezTo>
                    <a:pt x="35" y="30"/>
                    <a:pt x="37" y="25"/>
                    <a:pt x="39" y="21"/>
                  </a:cubicBezTo>
                  <a:cubicBezTo>
                    <a:pt x="40" y="17"/>
                    <a:pt x="42" y="11"/>
                    <a:pt x="44" y="8"/>
                  </a:cubicBezTo>
                  <a:cubicBezTo>
                    <a:pt x="46" y="5"/>
                    <a:pt x="56" y="0"/>
                    <a:pt x="6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13"/>
            <p:cNvSpPr>
              <a:spLocks noEditPoints="1"/>
            </p:cNvSpPr>
            <p:nvPr/>
          </p:nvSpPr>
          <p:spPr bwMode="auto">
            <a:xfrm>
              <a:off x="4005" y="1149"/>
              <a:ext cx="94" cy="89"/>
            </a:xfrm>
            <a:custGeom>
              <a:avLst/>
              <a:gdLst>
                <a:gd name="T0" fmla="*/ 78 w 102"/>
                <a:gd name="T1" fmla="*/ 70 h 96"/>
                <a:gd name="T2" fmla="*/ 71 w 102"/>
                <a:gd name="T3" fmla="*/ 73 h 96"/>
                <a:gd name="T4" fmla="*/ 58 w 102"/>
                <a:gd name="T5" fmla="*/ 82 h 96"/>
                <a:gd name="T6" fmla="*/ 52 w 102"/>
                <a:gd name="T7" fmla="*/ 87 h 96"/>
                <a:gd name="T8" fmla="*/ 33 w 102"/>
                <a:gd name="T9" fmla="*/ 92 h 96"/>
                <a:gd name="T10" fmla="*/ 34 w 102"/>
                <a:gd name="T11" fmla="*/ 87 h 96"/>
                <a:gd name="T12" fmla="*/ 6 w 102"/>
                <a:gd name="T13" fmla="*/ 57 h 96"/>
                <a:gd name="T14" fmla="*/ 1 w 102"/>
                <a:gd name="T15" fmla="*/ 57 h 96"/>
                <a:gd name="T16" fmla="*/ 15 w 102"/>
                <a:gd name="T17" fmla="*/ 42 h 96"/>
                <a:gd name="T18" fmla="*/ 22 w 102"/>
                <a:gd name="T19" fmla="*/ 37 h 96"/>
                <a:gd name="T20" fmla="*/ 36 w 102"/>
                <a:gd name="T21" fmla="*/ 25 h 96"/>
                <a:gd name="T22" fmla="*/ 41 w 102"/>
                <a:gd name="T23" fmla="*/ 18 h 96"/>
                <a:gd name="T24" fmla="*/ 45 w 102"/>
                <a:gd name="T25" fmla="*/ 28 h 96"/>
                <a:gd name="T26" fmla="*/ 60 w 102"/>
                <a:gd name="T27" fmla="*/ 25 h 96"/>
                <a:gd name="T28" fmla="*/ 52 w 102"/>
                <a:gd name="T29" fmla="*/ 17 h 96"/>
                <a:gd name="T30" fmla="*/ 45 w 102"/>
                <a:gd name="T31" fmla="*/ 0 h 96"/>
                <a:gd name="T32" fmla="*/ 52 w 102"/>
                <a:gd name="T33" fmla="*/ 5 h 96"/>
                <a:gd name="T34" fmla="*/ 70 w 102"/>
                <a:gd name="T35" fmla="*/ 23 h 96"/>
                <a:gd name="T36" fmla="*/ 83 w 102"/>
                <a:gd name="T37" fmla="*/ 35 h 96"/>
                <a:gd name="T38" fmla="*/ 97 w 102"/>
                <a:gd name="T39" fmla="*/ 45 h 96"/>
                <a:gd name="T40" fmla="*/ 99 w 102"/>
                <a:gd name="T41" fmla="*/ 59 h 96"/>
                <a:gd name="T42" fmla="*/ 90 w 102"/>
                <a:gd name="T43" fmla="*/ 52 h 96"/>
                <a:gd name="T44" fmla="*/ 67 w 102"/>
                <a:gd name="T45" fmla="*/ 31 h 96"/>
                <a:gd name="T46" fmla="*/ 65 w 102"/>
                <a:gd name="T47" fmla="*/ 35 h 96"/>
                <a:gd name="T48" fmla="*/ 50 w 102"/>
                <a:gd name="T49" fmla="*/ 32 h 96"/>
                <a:gd name="T50" fmla="*/ 61 w 102"/>
                <a:gd name="T51" fmla="*/ 41 h 96"/>
                <a:gd name="T52" fmla="*/ 73 w 102"/>
                <a:gd name="T53" fmla="*/ 48 h 96"/>
                <a:gd name="T54" fmla="*/ 78 w 102"/>
                <a:gd name="T55" fmla="*/ 70 h 96"/>
                <a:gd name="T56" fmla="*/ 41 w 102"/>
                <a:gd name="T57" fmla="*/ 32 h 96"/>
                <a:gd name="T58" fmla="*/ 33 w 102"/>
                <a:gd name="T59" fmla="*/ 38 h 96"/>
                <a:gd name="T60" fmla="*/ 53 w 102"/>
                <a:gd name="T61" fmla="*/ 53 h 96"/>
                <a:gd name="T62" fmla="*/ 53 w 102"/>
                <a:gd name="T63" fmla="*/ 61 h 96"/>
                <a:gd name="T64" fmla="*/ 47 w 102"/>
                <a:gd name="T65" fmla="*/ 56 h 96"/>
                <a:gd name="T66" fmla="*/ 30 w 102"/>
                <a:gd name="T67" fmla="*/ 40 h 96"/>
                <a:gd name="T68" fmla="*/ 23 w 102"/>
                <a:gd name="T69" fmla="*/ 47 h 96"/>
                <a:gd name="T70" fmla="*/ 44 w 102"/>
                <a:gd name="T71" fmla="*/ 65 h 96"/>
                <a:gd name="T72" fmla="*/ 43 w 102"/>
                <a:gd name="T73" fmla="*/ 71 h 96"/>
                <a:gd name="T74" fmla="*/ 31 w 102"/>
                <a:gd name="T75" fmla="*/ 60 h 96"/>
                <a:gd name="T76" fmla="*/ 19 w 102"/>
                <a:gd name="T77" fmla="*/ 49 h 96"/>
                <a:gd name="T78" fmla="*/ 11 w 102"/>
                <a:gd name="T79" fmla="*/ 54 h 96"/>
                <a:gd name="T80" fmla="*/ 39 w 102"/>
                <a:gd name="T81" fmla="*/ 82 h 96"/>
                <a:gd name="T82" fmla="*/ 68 w 102"/>
                <a:gd name="T83" fmla="*/ 58 h 96"/>
                <a:gd name="T84" fmla="*/ 41 w 102"/>
                <a:gd name="T85" fmla="*/ 3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2" h="96">
                  <a:moveTo>
                    <a:pt x="78" y="70"/>
                  </a:moveTo>
                  <a:cubicBezTo>
                    <a:pt x="76" y="72"/>
                    <a:pt x="73" y="72"/>
                    <a:pt x="71" y="73"/>
                  </a:cubicBezTo>
                  <a:cubicBezTo>
                    <a:pt x="66" y="74"/>
                    <a:pt x="62" y="79"/>
                    <a:pt x="58" y="82"/>
                  </a:cubicBezTo>
                  <a:cubicBezTo>
                    <a:pt x="56" y="83"/>
                    <a:pt x="54" y="85"/>
                    <a:pt x="52" y="87"/>
                  </a:cubicBezTo>
                  <a:cubicBezTo>
                    <a:pt x="47" y="91"/>
                    <a:pt x="42" y="96"/>
                    <a:pt x="33" y="92"/>
                  </a:cubicBezTo>
                  <a:cubicBezTo>
                    <a:pt x="32" y="91"/>
                    <a:pt x="34" y="89"/>
                    <a:pt x="34" y="87"/>
                  </a:cubicBezTo>
                  <a:cubicBezTo>
                    <a:pt x="26" y="76"/>
                    <a:pt x="15" y="67"/>
                    <a:pt x="6" y="57"/>
                  </a:cubicBezTo>
                  <a:cubicBezTo>
                    <a:pt x="4" y="57"/>
                    <a:pt x="3" y="57"/>
                    <a:pt x="1" y="57"/>
                  </a:cubicBezTo>
                  <a:cubicBezTo>
                    <a:pt x="0" y="48"/>
                    <a:pt x="8" y="45"/>
                    <a:pt x="15" y="42"/>
                  </a:cubicBezTo>
                  <a:cubicBezTo>
                    <a:pt x="17" y="40"/>
                    <a:pt x="20" y="38"/>
                    <a:pt x="22" y="37"/>
                  </a:cubicBezTo>
                  <a:cubicBezTo>
                    <a:pt x="27" y="33"/>
                    <a:pt x="32" y="29"/>
                    <a:pt x="36" y="25"/>
                  </a:cubicBezTo>
                  <a:cubicBezTo>
                    <a:pt x="37" y="24"/>
                    <a:pt x="38" y="18"/>
                    <a:pt x="41" y="18"/>
                  </a:cubicBezTo>
                  <a:cubicBezTo>
                    <a:pt x="44" y="18"/>
                    <a:pt x="43" y="27"/>
                    <a:pt x="45" y="28"/>
                  </a:cubicBezTo>
                  <a:cubicBezTo>
                    <a:pt x="50" y="27"/>
                    <a:pt x="55" y="26"/>
                    <a:pt x="60" y="25"/>
                  </a:cubicBezTo>
                  <a:cubicBezTo>
                    <a:pt x="58" y="23"/>
                    <a:pt x="55" y="20"/>
                    <a:pt x="52" y="17"/>
                  </a:cubicBezTo>
                  <a:cubicBezTo>
                    <a:pt x="47" y="13"/>
                    <a:pt x="41" y="10"/>
                    <a:pt x="45" y="0"/>
                  </a:cubicBezTo>
                  <a:cubicBezTo>
                    <a:pt x="48" y="1"/>
                    <a:pt x="50" y="3"/>
                    <a:pt x="52" y="5"/>
                  </a:cubicBezTo>
                  <a:cubicBezTo>
                    <a:pt x="58" y="11"/>
                    <a:pt x="63" y="17"/>
                    <a:pt x="70" y="23"/>
                  </a:cubicBezTo>
                  <a:cubicBezTo>
                    <a:pt x="74" y="27"/>
                    <a:pt x="79" y="31"/>
                    <a:pt x="83" y="35"/>
                  </a:cubicBezTo>
                  <a:cubicBezTo>
                    <a:pt x="88" y="38"/>
                    <a:pt x="94" y="41"/>
                    <a:pt x="97" y="45"/>
                  </a:cubicBezTo>
                  <a:cubicBezTo>
                    <a:pt x="100" y="48"/>
                    <a:pt x="102" y="55"/>
                    <a:pt x="99" y="59"/>
                  </a:cubicBezTo>
                  <a:cubicBezTo>
                    <a:pt x="95" y="59"/>
                    <a:pt x="93" y="55"/>
                    <a:pt x="90" y="52"/>
                  </a:cubicBezTo>
                  <a:cubicBezTo>
                    <a:pt x="83" y="45"/>
                    <a:pt x="76" y="38"/>
                    <a:pt x="67" y="31"/>
                  </a:cubicBezTo>
                  <a:cubicBezTo>
                    <a:pt x="67" y="32"/>
                    <a:pt x="67" y="34"/>
                    <a:pt x="65" y="35"/>
                  </a:cubicBezTo>
                  <a:cubicBezTo>
                    <a:pt x="60" y="33"/>
                    <a:pt x="55" y="33"/>
                    <a:pt x="50" y="32"/>
                  </a:cubicBezTo>
                  <a:cubicBezTo>
                    <a:pt x="53" y="35"/>
                    <a:pt x="56" y="38"/>
                    <a:pt x="61" y="41"/>
                  </a:cubicBezTo>
                  <a:cubicBezTo>
                    <a:pt x="64" y="44"/>
                    <a:pt x="69" y="46"/>
                    <a:pt x="73" y="48"/>
                  </a:cubicBezTo>
                  <a:cubicBezTo>
                    <a:pt x="78" y="52"/>
                    <a:pt x="80" y="61"/>
                    <a:pt x="78" y="70"/>
                  </a:cubicBezTo>
                  <a:close/>
                  <a:moveTo>
                    <a:pt x="41" y="32"/>
                  </a:moveTo>
                  <a:cubicBezTo>
                    <a:pt x="38" y="34"/>
                    <a:pt x="35" y="36"/>
                    <a:pt x="33" y="38"/>
                  </a:cubicBezTo>
                  <a:cubicBezTo>
                    <a:pt x="39" y="42"/>
                    <a:pt x="49" y="47"/>
                    <a:pt x="53" y="53"/>
                  </a:cubicBezTo>
                  <a:cubicBezTo>
                    <a:pt x="54" y="54"/>
                    <a:pt x="56" y="60"/>
                    <a:pt x="53" y="61"/>
                  </a:cubicBezTo>
                  <a:cubicBezTo>
                    <a:pt x="51" y="61"/>
                    <a:pt x="47" y="57"/>
                    <a:pt x="47" y="56"/>
                  </a:cubicBezTo>
                  <a:cubicBezTo>
                    <a:pt x="41" y="51"/>
                    <a:pt x="35" y="46"/>
                    <a:pt x="30" y="40"/>
                  </a:cubicBezTo>
                  <a:cubicBezTo>
                    <a:pt x="28" y="42"/>
                    <a:pt x="25" y="44"/>
                    <a:pt x="23" y="47"/>
                  </a:cubicBezTo>
                  <a:cubicBezTo>
                    <a:pt x="29" y="52"/>
                    <a:pt x="42" y="56"/>
                    <a:pt x="44" y="65"/>
                  </a:cubicBezTo>
                  <a:cubicBezTo>
                    <a:pt x="44" y="66"/>
                    <a:pt x="45" y="70"/>
                    <a:pt x="43" y="71"/>
                  </a:cubicBezTo>
                  <a:cubicBezTo>
                    <a:pt x="38" y="68"/>
                    <a:pt x="34" y="64"/>
                    <a:pt x="31" y="60"/>
                  </a:cubicBezTo>
                  <a:cubicBezTo>
                    <a:pt x="27" y="57"/>
                    <a:pt x="23" y="53"/>
                    <a:pt x="19" y="49"/>
                  </a:cubicBezTo>
                  <a:cubicBezTo>
                    <a:pt x="17" y="51"/>
                    <a:pt x="13" y="52"/>
                    <a:pt x="11" y="54"/>
                  </a:cubicBezTo>
                  <a:cubicBezTo>
                    <a:pt x="21" y="63"/>
                    <a:pt x="32" y="71"/>
                    <a:pt x="39" y="82"/>
                  </a:cubicBezTo>
                  <a:cubicBezTo>
                    <a:pt x="50" y="75"/>
                    <a:pt x="60" y="68"/>
                    <a:pt x="68" y="58"/>
                  </a:cubicBezTo>
                  <a:cubicBezTo>
                    <a:pt x="61" y="47"/>
                    <a:pt x="50" y="40"/>
                    <a:pt x="41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14"/>
            <p:cNvSpPr/>
            <p:nvPr/>
          </p:nvSpPr>
          <p:spPr bwMode="auto">
            <a:xfrm>
              <a:off x="3140" y="1159"/>
              <a:ext cx="30" cy="39"/>
            </a:xfrm>
            <a:custGeom>
              <a:avLst/>
              <a:gdLst>
                <a:gd name="T0" fmla="*/ 14 w 32"/>
                <a:gd name="T1" fmla="*/ 2 h 42"/>
                <a:gd name="T2" fmla="*/ 18 w 32"/>
                <a:gd name="T3" fmla="*/ 17 h 42"/>
                <a:gd name="T4" fmla="*/ 32 w 32"/>
                <a:gd name="T5" fmla="*/ 18 h 42"/>
                <a:gd name="T6" fmla="*/ 19 w 32"/>
                <a:gd name="T7" fmla="*/ 26 h 42"/>
                <a:gd name="T8" fmla="*/ 18 w 32"/>
                <a:gd name="T9" fmla="*/ 42 h 42"/>
                <a:gd name="T10" fmla="*/ 13 w 32"/>
                <a:gd name="T11" fmla="*/ 29 h 42"/>
                <a:gd name="T12" fmla="*/ 0 w 32"/>
                <a:gd name="T13" fmla="*/ 34 h 42"/>
                <a:gd name="T14" fmla="*/ 11 w 32"/>
                <a:gd name="T15" fmla="*/ 22 h 42"/>
                <a:gd name="T16" fmla="*/ 5 w 32"/>
                <a:gd name="T17" fmla="*/ 9 h 42"/>
                <a:gd name="T18" fmla="*/ 1 w 32"/>
                <a:gd name="T19" fmla="*/ 6 h 42"/>
                <a:gd name="T20" fmla="*/ 14 w 32"/>
                <a:gd name="T21" fmla="*/ 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42">
                  <a:moveTo>
                    <a:pt x="14" y="2"/>
                  </a:moveTo>
                  <a:cubicBezTo>
                    <a:pt x="16" y="7"/>
                    <a:pt x="16" y="12"/>
                    <a:pt x="18" y="17"/>
                  </a:cubicBezTo>
                  <a:cubicBezTo>
                    <a:pt x="20" y="15"/>
                    <a:pt x="32" y="13"/>
                    <a:pt x="32" y="18"/>
                  </a:cubicBezTo>
                  <a:cubicBezTo>
                    <a:pt x="32" y="22"/>
                    <a:pt x="21" y="24"/>
                    <a:pt x="19" y="26"/>
                  </a:cubicBezTo>
                  <a:cubicBezTo>
                    <a:pt x="19" y="29"/>
                    <a:pt x="20" y="42"/>
                    <a:pt x="18" y="42"/>
                  </a:cubicBezTo>
                  <a:cubicBezTo>
                    <a:pt x="15" y="42"/>
                    <a:pt x="15" y="30"/>
                    <a:pt x="13" y="29"/>
                  </a:cubicBezTo>
                  <a:cubicBezTo>
                    <a:pt x="8" y="30"/>
                    <a:pt x="5" y="35"/>
                    <a:pt x="0" y="34"/>
                  </a:cubicBezTo>
                  <a:cubicBezTo>
                    <a:pt x="2" y="29"/>
                    <a:pt x="8" y="26"/>
                    <a:pt x="11" y="22"/>
                  </a:cubicBezTo>
                  <a:cubicBezTo>
                    <a:pt x="10" y="19"/>
                    <a:pt x="8" y="11"/>
                    <a:pt x="5" y="9"/>
                  </a:cubicBezTo>
                  <a:cubicBezTo>
                    <a:pt x="4" y="7"/>
                    <a:pt x="1" y="8"/>
                    <a:pt x="1" y="6"/>
                  </a:cubicBezTo>
                  <a:cubicBezTo>
                    <a:pt x="1" y="2"/>
                    <a:pt x="11" y="0"/>
                    <a:pt x="14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15"/>
            <p:cNvSpPr/>
            <p:nvPr/>
          </p:nvSpPr>
          <p:spPr bwMode="auto">
            <a:xfrm>
              <a:off x="3190" y="1168"/>
              <a:ext cx="93" cy="122"/>
            </a:xfrm>
            <a:custGeom>
              <a:avLst/>
              <a:gdLst>
                <a:gd name="T0" fmla="*/ 58 w 101"/>
                <a:gd name="T1" fmla="*/ 59 h 133"/>
                <a:gd name="T2" fmla="*/ 95 w 101"/>
                <a:gd name="T3" fmla="*/ 86 h 133"/>
                <a:gd name="T4" fmla="*/ 96 w 101"/>
                <a:gd name="T5" fmla="*/ 104 h 133"/>
                <a:gd name="T6" fmla="*/ 88 w 101"/>
                <a:gd name="T7" fmla="*/ 105 h 133"/>
                <a:gd name="T8" fmla="*/ 69 w 101"/>
                <a:gd name="T9" fmla="*/ 110 h 133"/>
                <a:gd name="T10" fmla="*/ 80 w 101"/>
                <a:gd name="T11" fmla="*/ 93 h 133"/>
                <a:gd name="T12" fmla="*/ 69 w 101"/>
                <a:gd name="T13" fmla="*/ 78 h 133"/>
                <a:gd name="T14" fmla="*/ 53 w 101"/>
                <a:gd name="T15" fmla="*/ 69 h 133"/>
                <a:gd name="T16" fmla="*/ 35 w 101"/>
                <a:gd name="T17" fmla="*/ 110 h 133"/>
                <a:gd name="T18" fmla="*/ 16 w 101"/>
                <a:gd name="T19" fmla="*/ 132 h 133"/>
                <a:gd name="T20" fmla="*/ 23 w 101"/>
                <a:gd name="T21" fmla="*/ 116 h 133"/>
                <a:gd name="T22" fmla="*/ 45 w 101"/>
                <a:gd name="T23" fmla="*/ 68 h 133"/>
                <a:gd name="T24" fmla="*/ 31 w 101"/>
                <a:gd name="T25" fmla="*/ 69 h 133"/>
                <a:gd name="T26" fmla="*/ 38 w 101"/>
                <a:gd name="T27" fmla="*/ 59 h 133"/>
                <a:gd name="T28" fmla="*/ 34 w 101"/>
                <a:gd name="T29" fmla="*/ 48 h 133"/>
                <a:gd name="T30" fmla="*/ 28 w 101"/>
                <a:gd name="T31" fmla="*/ 39 h 133"/>
                <a:gd name="T32" fmla="*/ 20 w 101"/>
                <a:gd name="T33" fmla="*/ 56 h 133"/>
                <a:gd name="T34" fmla="*/ 18 w 101"/>
                <a:gd name="T35" fmla="*/ 66 h 133"/>
                <a:gd name="T36" fmla="*/ 14 w 101"/>
                <a:gd name="T37" fmla="*/ 80 h 133"/>
                <a:gd name="T38" fmla="*/ 0 w 101"/>
                <a:gd name="T39" fmla="*/ 84 h 133"/>
                <a:gd name="T40" fmla="*/ 9 w 101"/>
                <a:gd name="T41" fmla="*/ 67 h 133"/>
                <a:gd name="T42" fmla="*/ 17 w 101"/>
                <a:gd name="T43" fmla="*/ 40 h 133"/>
                <a:gd name="T44" fmla="*/ 30 w 101"/>
                <a:gd name="T45" fmla="*/ 24 h 133"/>
                <a:gd name="T46" fmla="*/ 42 w 101"/>
                <a:gd name="T47" fmla="*/ 23 h 133"/>
                <a:gd name="T48" fmla="*/ 42 w 101"/>
                <a:gd name="T49" fmla="*/ 57 h 133"/>
                <a:gd name="T50" fmla="*/ 50 w 101"/>
                <a:gd name="T51" fmla="*/ 57 h 133"/>
                <a:gd name="T52" fmla="*/ 65 w 101"/>
                <a:gd name="T53" fmla="*/ 23 h 133"/>
                <a:gd name="T54" fmla="*/ 73 w 101"/>
                <a:gd name="T55" fmla="*/ 7 h 133"/>
                <a:gd name="T56" fmla="*/ 87 w 101"/>
                <a:gd name="T57" fmla="*/ 1 h 133"/>
                <a:gd name="T58" fmla="*/ 83 w 101"/>
                <a:gd name="T59" fmla="*/ 18 h 133"/>
                <a:gd name="T60" fmla="*/ 58 w 101"/>
                <a:gd name="T61" fmla="*/ 59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133">
                  <a:moveTo>
                    <a:pt x="58" y="59"/>
                  </a:moveTo>
                  <a:cubicBezTo>
                    <a:pt x="71" y="65"/>
                    <a:pt x="87" y="72"/>
                    <a:pt x="95" y="86"/>
                  </a:cubicBezTo>
                  <a:cubicBezTo>
                    <a:pt x="97" y="90"/>
                    <a:pt x="101" y="102"/>
                    <a:pt x="96" y="104"/>
                  </a:cubicBezTo>
                  <a:cubicBezTo>
                    <a:pt x="94" y="105"/>
                    <a:pt x="91" y="105"/>
                    <a:pt x="88" y="105"/>
                  </a:cubicBezTo>
                  <a:cubicBezTo>
                    <a:pt x="81" y="106"/>
                    <a:pt x="74" y="110"/>
                    <a:pt x="69" y="110"/>
                  </a:cubicBezTo>
                  <a:cubicBezTo>
                    <a:pt x="71" y="103"/>
                    <a:pt x="80" y="101"/>
                    <a:pt x="80" y="93"/>
                  </a:cubicBezTo>
                  <a:cubicBezTo>
                    <a:pt x="81" y="87"/>
                    <a:pt x="74" y="82"/>
                    <a:pt x="69" y="78"/>
                  </a:cubicBezTo>
                  <a:cubicBezTo>
                    <a:pt x="64" y="75"/>
                    <a:pt x="58" y="72"/>
                    <a:pt x="53" y="69"/>
                  </a:cubicBezTo>
                  <a:cubicBezTo>
                    <a:pt x="47" y="81"/>
                    <a:pt x="40" y="96"/>
                    <a:pt x="35" y="110"/>
                  </a:cubicBezTo>
                  <a:cubicBezTo>
                    <a:pt x="32" y="120"/>
                    <a:pt x="30" y="133"/>
                    <a:pt x="16" y="132"/>
                  </a:cubicBezTo>
                  <a:cubicBezTo>
                    <a:pt x="17" y="126"/>
                    <a:pt x="20" y="121"/>
                    <a:pt x="23" y="116"/>
                  </a:cubicBezTo>
                  <a:cubicBezTo>
                    <a:pt x="30" y="100"/>
                    <a:pt x="37" y="84"/>
                    <a:pt x="45" y="68"/>
                  </a:cubicBezTo>
                  <a:cubicBezTo>
                    <a:pt x="39" y="67"/>
                    <a:pt x="35" y="71"/>
                    <a:pt x="31" y="69"/>
                  </a:cubicBezTo>
                  <a:cubicBezTo>
                    <a:pt x="29" y="63"/>
                    <a:pt x="35" y="61"/>
                    <a:pt x="38" y="59"/>
                  </a:cubicBezTo>
                  <a:cubicBezTo>
                    <a:pt x="37" y="55"/>
                    <a:pt x="35" y="52"/>
                    <a:pt x="34" y="48"/>
                  </a:cubicBezTo>
                  <a:cubicBezTo>
                    <a:pt x="33" y="46"/>
                    <a:pt x="31" y="39"/>
                    <a:pt x="28" y="39"/>
                  </a:cubicBezTo>
                  <a:cubicBezTo>
                    <a:pt x="23" y="38"/>
                    <a:pt x="21" y="51"/>
                    <a:pt x="20" y="56"/>
                  </a:cubicBezTo>
                  <a:cubicBezTo>
                    <a:pt x="19" y="60"/>
                    <a:pt x="19" y="63"/>
                    <a:pt x="18" y="66"/>
                  </a:cubicBezTo>
                  <a:cubicBezTo>
                    <a:pt x="17" y="71"/>
                    <a:pt x="16" y="77"/>
                    <a:pt x="14" y="80"/>
                  </a:cubicBezTo>
                  <a:cubicBezTo>
                    <a:pt x="11" y="83"/>
                    <a:pt x="5" y="86"/>
                    <a:pt x="0" y="84"/>
                  </a:cubicBezTo>
                  <a:cubicBezTo>
                    <a:pt x="1" y="77"/>
                    <a:pt x="7" y="74"/>
                    <a:pt x="9" y="67"/>
                  </a:cubicBezTo>
                  <a:cubicBezTo>
                    <a:pt x="12" y="59"/>
                    <a:pt x="14" y="49"/>
                    <a:pt x="17" y="40"/>
                  </a:cubicBezTo>
                  <a:cubicBezTo>
                    <a:pt x="19" y="30"/>
                    <a:pt x="21" y="28"/>
                    <a:pt x="30" y="24"/>
                  </a:cubicBezTo>
                  <a:cubicBezTo>
                    <a:pt x="34" y="22"/>
                    <a:pt x="39" y="20"/>
                    <a:pt x="42" y="23"/>
                  </a:cubicBezTo>
                  <a:cubicBezTo>
                    <a:pt x="41" y="33"/>
                    <a:pt x="41" y="45"/>
                    <a:pt x="42" y="57"/>
                  </a:cubicBezTo>
                  <a:cubicBezTo>
                    <a:pt x="44" y="57"/>
                    <a:pt x="48" y="56"/>
                    <a:pt x="50" y="57"/>
                  </a:cubicBezTo>
                  <a:cubicBezTo>
                    <a:pt x="54" y="48"/>
                    <a:pt x="60" y="34"/>
                    <a:pt x="65" y="23"/>
                  </a:cubicBezTo>
                  <a:cubicBezTo>
                    <a:pt x="67" y="16"/>
                    <a:pt x="68" y="10"/>
                    <a:pt x="73" y="7"/>
                  </a:cubicBezTo>
                  <a:cubicBezTo>
                    <a:pt x="76" y="5"/>
                    <a:pt x="84" y="0"/>
                    <a:pt x="87" y="1"/>
                  </a:cubicBezTo>
                  <a:cubicBezTo>
                    <a:pt x="95" y="2"/>
                    <a:pt x="85" y="15"/>
                    <a:pt x="83" y="18"/>
                  </a:cubicBezTo>
                  <a:cubicBezTo>
                    <a:pt x="74" y="31"/>
                    <a:pt x="66" y="45"/>
                    <a:pt x="58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16"/>
            <p:cNvSpPr/>
            <p:nvPr/>
          </p:nvSpPr>
          <p:spPr bwMode="auto">
            <a:xfrm>
              <a:off x="3164" y="1179"/>
              <a:ext cx="31" cy="37"/>
            </a:xfrm>
            <a:custGeom>
              <a:avLst/>
              <a:gdLst>
                <a:gd name="T0" fmla="*/ 14 w 33"/>
                <a:gd name="T1" fmla="*/ 1 h 40"/>
                <a:gd name="T2" fmla="*/ 17 w 33"/>
                <a:gd name="T3" fmla="*/ 12 h 40"/>
                <a:gd name="T4" fmla="*/ 33 w 33"/>
                <a:gd name="T5" fmla="*/ 12 h 40"/>
                <a:gd name="T6" fmla="*/ 19 w 33"/>
                <a:gd name="T7" fmla="*/ 20 h 40"/>
                <a:gd name="T8" fmla="*/ 19 w 33"/>
                <a:gd name="T9" fmla="*/ 40 h 40"/>
                <a:gd name="T10" fmla="*/ 16 w 33"/>
                <a:gd name="T11" fmla="*/ 31 h 40"/>
                <a:gd name="T12" fmla="*/ 13 w 33"/>
                <a:gd name="T13" fmla="*/ 22 h 40"/>
                <a:gd name="T14" fmla="*/ 0 w 33"/>
                <a:gd name="T15" fmla="*/ 25 h 40"/>
                <a:gd name="T16" fmla="*/ 10 w 33"/>
                <a:gd name="T17" fmla="*/ 17 h 40"/>
                <a:gd name="T18" fmla="*/ 1 w 33"/>
                <a:gd name="T19" fmla="*/ 5 h 40"/>
                <a:gd name="T20" fmla="*/ 14 w 33"/>
                <a:gd name="T21" fmla="*/ 1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40">
                  <a:moveTo>
                    <a:pt x="14" y="1"/>
                  </a:moveTo>
                  <a:cubicBezTo>
                    <a:pt x="15" y="4"/>
                    <a:pt x="15" y="9"/>
                    <a:pt x="17" y="12"/>
                  </a:cubicBezTo>
                  <a:cubicBezTo>
                    <a:pt x="19" y="8"/>
                    <a:pt x="33" y="7"/>
                    <a:pt x="33" y="12"/>
                  </a:cubicBezTo>
                  <a:cubicBezTo>
                    <a:pt x="33" y="17"/>
                    <a:pt x="21" y="17"/>
                    <a:pt x="19" y="20"/>
                  </a:cubicBezTo>
                  <a:cubicBezTo>
                    <a:pt x="19" y="26"/>
                    <a:pt x="22" y="35"/>
                    <a:pt x="19" y="40"/>
                  </a:cubicBezTo>
                  <a:cubicBezTo>
                    <a:pt x="17" y="38"/>
                    <a:pt x="17" y="34"/>
                    <a:pt x="16" y="31"/>
                  </a:cubicBezTo>
                  <a:cubicBezTo>
                    <a:pt x="15" y="28"/>
                    <a:pt x="14" y="25"/>
                    <a:pt x="13" y="22"/>
                  </a:cubicBezTo>
                  <a:cubicBezTo>
                    <a:pt x="9" y="22"/>
                    <a:pt x="5" y="28"/>
                    <a:pt x="0" y="25"/>
                  </a:cubicBezTo>
                  <a:cubicBezTo>
                    <a:pt x="3" y="21"/>
                    <a:pt x="7" y="20"/>
                    <a:pt x="10" y="17"/>
                  </a:cubicBezTo>
                  <a:cubicBezTo>
                    <a:pt x="9" y="12"/>
                    <a:pt x="6" y="8"/>
                    <a:pt x="1" y="5"/>
                  </a:cubicBezTo>
                  <a:cubicBezTo>
                    <a:pt x="3" y="1"/>
                    <a:pt x="8" y="0"/>
                    <a:pt x="14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17"/>
            <p:cNvSpPr>
              <a:spLocks noEditPoints="1"/>
            </p:cNvSpPr>
            <p:nvPr/>
          </p:nvSpPr>
          <p:spPr bwMode="auto">
            <a:xfrm>
              <a:off x="3947" y="1197"/>
              <a:ext cx="88" cy="114"/>
            </a:xfrm>
            <a:custGeom>
              <a:avLst/>
              <a:gdLst>
                <a:gd name="T0" fmla="*/ 65 w 95"/>
                <a:gd name="T1" fmla="*/ 7 h 123"/>
                <a:gd name="T2" fmla="*/ 66 w 95"/>
                <a:gd name="T3" fmla="*/ 21 h 123"/>
                <a:gd name="T4" fmla="*/ 77 w 95"/>
                <a:gd name="T5" fmla="*/ 31 h 123"/>
                <a:gd name="T6" fmla="*/ 90 w 95"/>
                <a:gd name="T7" fmla="*/ 55 h 123"/>
                <a:gd name="T8" fmla="*/ 80 w 95"/>
                <a:gd name="T9" fmla="*/ 54 h 123"/>
                <a:gd name="T10" fmla="*/ 54 w 95"/>
                <a:gd name="T11" fmla="*/ 57 h 123"/>
                <a:gd name="T12" fmla="*/ 69 w 95"/>
                <a:gd name="T13" fmla="*/ 107 h 123"/>
                <a:gd name="T14" fmla="*/ 75 w 95"/>
                <a:gd name="T15" fmla="*/ 123 h 123"/>
                <a:gd name="T16" fmla="*/ 66 w 95"/>
                <a:gd name="T17" fmla="*/ 119 h 123"/>
                <a:gd name="T18" fmla="*/ 59 w 95"/>
                <a:gd name="T19" fmla="*/ 112 h 123"/>
                <a:gd name="T20" fmla="*/ 46 w 95"/>
                <a:gd name="T21" fmla="*/ 98 h 123"/>
                <a:gd name="T22" fmla="*/ 45 w 95"/>
                <a:gd name="T23" fmla="*/ 56 h 123"/>
                <a:gd name="T24" fmla="*/ 7 w 95"/>
                <a:gd name="T25" fmla="*/ 36 h 123"/>
                <a:gd name="T26" fmla="*/ 0 w 95"/>
                <a:gd name="T27" fmla="*/ 25 h 123"/>
                <a:gd name="T28" fmla="*/ 5 w 95"/>
                <a:gd name="T29" fmla="*/ 27 h 123"/>
                <a:gd name="T30" fmla="*/ 45 w 95"/>
                <a:gd name="T31" fmla="*/ 47 h 123"/>
                <a:gd name="T32" fmla="*/ 47 w 95"/>
                <a:gd name="T33" fmla="*/ 21 h 123"/>
                <a:gd name="T34" fmla="*/ 1 w 95"/>
                <a:gd name="T35" fmla="*/ 0 h 123"/>
                <a:gd name="T36" fmla="*/ 2 w 95"/>
                <a:gd name="T37" fmla="*/ 0 h 123"/>
                <a:gd name="T38" fmla="*/ 58 w 95"/>
                <a:gd name="T39" fmla="*/ 10 h 123"/>
                <a:gd name="T40" fmla="*/ 65 w 95"/>
                <a:gd name="T41" fmla="*/ 7 h 123"/>
                <a:gd name="T42" fmla="*/ 53 w 95"/>
                <a:gd name="T43" fmla="*/ 47 h 123"/>
                <a:gd name="T44" fmla="*/ 66 w 95"/>
                <a:gd name="T45" fmla="*/ 45 h 123"/>
                <a:gd name="T46" fmla="*/ 76 w 95"/>
                <a:gd name="T47" fmla="*/ 40 h 123"/>
                <a:gd name="T48" fmla="*/ 69 w 95"/>
                <a:gd name="T49" fmla="*/ 33 h 123"/>
                <a:gd name="T50" fmla="*/ 58 w 95"/>
                <a:gd name="T51" fmla="*/ 22 h 123"/>
                <a:gd name="T52" fmla="*/ 52 w 95"/>
                <a:gd name="T53" fmla="*/ 21 h 123"/>
                <a:gd name="T54" fmla="*/ 53 w 95"/>
                <a:gd name="T55" fmla="*/ 47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5" h="123">
                  <a:moveTo>
                    <a:pt x="65" y="7"/>
                  </a:moveTo>
                  <a:cubicBezTo>
                    <a:pt x="69" y="9"/>
                    <a:pt x="69" y="18"/>
                    <a:pt x="66" y="21"/>
                  </a:cubicBezTo>
                  <a:cubicBezTo>
                    <a:pt x="69" y="25"/>
                    <a:pt x="72" y="28"/>
                    <a:pt x="77" y="31"/>
                  </a:cubicBezTo>
                  <a:cubicBezTo>
                    <a:pt x="84" y="37"/>
                    <a:pt x="95" y="41"/>
                    <a:pt x="90" y="55"/>
                  </a:cubicBezTo>
                  <a:cubicBezTo>
                    <a:pt x="86" y="56"/>
                    <a:pt x="83" y="54"/>
                    <a:pt x="80" y="54"/>
                  </a:cubicBezTo>
                  <a:cubicBezTo>
                    <a:pt x="71" y="54"/>
                    <a:pt x="63" y="57"/>
                    <a:pt x="54" y="57"/>
                  </a:cubicBezTo>
                  <a:cubicBezTo>
                    <a:pt x="56" y="76"/>
                    <a:pt x="63" y="92"/>
                    <a:pt x="69" y="107"/>
                  </a:cubicBezTo>
                  <a:cubicBezTo>
                    <a:pt x="71" y="112"/>
                    <a:pt x="74" y="117"/>
                    <a:pt x="75" y="123"/>
                  </a:cubicBezTo>
                  <a:cubicBezTo>
                    <a:pt x="72" y="123"/>
                    <a:pt x="69" y="120"/>
                    <a:pt x="66" y="119"/>
                  </a:cubicBezTo>
                  <a:cubicBezTo>
                    <a:pt x="64" y="117"/>
                    <a:pt x="61" y="114"/>
                    <a:pt x="59" y="112"/>
                  </a:cubicBezTo>
                  <a:cubicBezTo>
                    <a:pt x="55" y="109"/>
                    <a:pt x="49" y="103"/>
                    <a:pt x="46" y="98"/>
                  </a:cubicBezTo>
                  <a:cubicBezTo>
                    <a:pt x="41" y="87"/>
                    <a:pt x="47" y="71"/>
                    <a:pt x="45" y="56"/>
                  </a:cubicBezTo>
                  <a:cubicBezTo>
                    <a:pt x="30" y="53"/>
                    <a:pt x="17" y="46"/>
                    <a:pt x="7" y="36"/>
                  </a:cubicBezTo>
                  <a:cubicBezTo>
                    <a:pt x="4" y="33"/>
                    <a:pt x="0" y="29"/>
                    <a:pt x="0" y="25"/>
                  </a:cubicBezTo>
                  <a:cubicBezTo>
                    <a:pt x="2" y="24"/>
                    <a:pt x="4" y="26"/>
                    <a:pt x="5" y="27"/>
                  </a:cubicBezTo>
                  <a:cubicBezTo>
                    <a:pt x="16" y="35"/>
                    <a:pt x="29" y="44"/>
                    <a:pt x="45" y="47"/>
                  </a:cubicBezTo>
                  <a:cubicBezTo>
                    <a:pt x="46" y="38"/>
                    <a:pt x="46" y="29"/>
                    <a:pt x="47" y="21"/>
                  </a:cubicBezTo>
                  <a:cubicBezTo>
                    <a:pt x="28" y="18"/>
                    <a:pt x="11" y="12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6" y="5"/>
                    <a:pt x="38" y="14"/>
                    <a:pt x="58" y="10"/>
                  </a:cubicBezTo>
                  <a:cubicBezTo>
                    <a:pt x="60" y="9"/>
                    <a:pt x="62" y="7"/>
                    <a:pt x="65" y="7"/>
                  </a:cubicBezTo>
                  <a:close/>
                  <a:moveTo>
                    <a:pt x="53" y="47"/>
                  </a:moveTo>
                  <a:cubicBezTo>
                    <a:pt x="57" y="47"/>
                    <a:pt x="61" y="46"/>
                    <a:pt x="66" y="45"/>
                  </a:cubicBezTo>
                  <a:cubicBezTo>
                    <a:pt x="69" y="44"/>
                    <a:pt x="75" y="43"/>
                    <a:pt x="76" y="40"/>
                  </a:cubicBezTo>
                  <a:cubicBezTo>
                    <a:pt x="76" y="37"/>
                    <a:pt x="71" y="35"/>
                    <a:pt x="69" y="33"/>
                  </a:cubicBezTo>
                  <a:cubicBezTo>
                    <a:pt x="63" y="29"/>
                    <a:pt x="61" y="26"/>
                    <a:pt x="58" y="22"/>
                  </a:cubicBezTo>
                  <a:cubicBezTo>
                    <a:pt x="56" y="21"/>
                    <a:pt x="54" y="21"/>
                    <a:pt x="52" y="21"/>
                  </a:cubicBezTo>
                  <a:cubicBezTo>
                    <a:pt x="52" y="30"/>
                    <a:pt x="52" y="39"/>
                    <a:pt x="53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18"/>
            <p:cNvSpPr/>
            <p:nvPr/>
          </p:nvSpPr>
          <p:spPr bwMode="auto">
            <a:xfrm>
              <a:off x="3049" y="1364"/>
              <a:ext cx="146" cy="147"/>
            </a:xfrm>
            <a:custGeom>
              <a:avLst/>
              <a:gdLst>
                <a:gd name="T0" fmla="*/ 78 w 158"/>
                <a:gd name="T1" fmla="*/ 0 h 159"/>
                <a:gd name="T2" fmla="*/ 95 w 158"/>
                <a:gd name="T3" fmla="*/ 41 h 159"/>
                <a:gd name="T4" fmla="*/ 135 w 158"/>
                <a:gd name="T5" fmla="*/ 23 h 159"/>
                <a:gd name="T6" fmla="*/ 117 w 158"/>
                <a:gd name="T7" fmla="*/ 63 h 159"/>
                <a:gd name="T8" fmla="*/ 158 w 158"/>
                <a:gd name="T9" fmla="*/ 79 h 159"/>
                <a:gd name="T10" fmla="*/ 117 w 158"/>
                <a:gd name="T11" fmla="*/ 95 h 159"/>
                <a:gd name="T12" fmla="*/ 134 w 158"/>
                <a:gd name="T13" fmla="*/ 135 h 159"/>
                <a:gd name="T14" fmla="*/ 95 w 158"/>
                <a:gd name="T15" fmla="*/ 118 h 159"/>
                <a:gd name="T16" fmla="*/ 79 w 158"/>
                <a:gd name="T17" fmla="*/ 159 h 159"/>
                <a:gd name="T18" fmla="*/ 63 w 158"/>
                <a:gd name="T19" fmla="*/ 118 h 159"/>
                <a:gd name="T20" fmla="*/ 23 w 158"/>
                <a:gd name="T21" fmla="*/ 135 h 159"/>
                <a:gd name="T22" fmla="*/ 40 w 158"/>
                <a:gd name="T23" fmla="*/ 96 h 159"/>
                <a:gd name="T24" fmla="*/ 0 w 158"/>
                <a:gd name="T25" fmla="*/ 80 h 159"/>
                <a:gd name="T26" fmla="*/ 40 w 158"/>
                <a:gd name="T27" fmla="*/ 63 h 159"/>
                <a:gd name="T28" fmla="*/ 23 w 158"/>
                <a:gd name="T29" fmla="*/ 23 h 159"/>
                <a:gd name="T30" fmla="*/ 62 w 158"/>
                <a:gd name="T31" fmla="*/ 41 h 159"/>
                <a:gd name="T32" fmla="*/ 78 w 158"/>
                <a:gd name="T3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8" h="159">
                  <a:moveTo>
                    <a:pt x="78" y="0"/>
                  </a:moveTo>
                  <a:cubicBezTo>
                    <a:pt x="84" y="13"/>
                    <a:pt x="89" y="27"/>
                    <a:pt x="95" y="41"/>
                  </a:cubicBezTo>
                  <a:cubicBezTo>
                    <a:pt x="108" y="35"/>
                    <a:pt x="121" y="29"/>
                    <a:pt x="135" y="23"/>
                  </a:cubicBezTo>
                  <a:cubicBezTo>
                    <a:pt x="129" y="36"/>
                    <a:pt x="123" y="50"/>
                    <a:pt x="117" y="63"/>
                  </a:cubicBezTo>
                  <a:cubicBezTo>
                    <a:pt x="130" y="69"/>
                    <a:pt x="144" y="74"/>
                    <a:pt x="158" y="79"/>
                  </a:cubicBezTo>
                  <a:cubicBezTo>
                    <a:pt x="145" y="85"/>
                    <a:pt x="131" y="90"/>
                    <a:pt x="117" y="95"/>
                  </a:cubicBezTo>
                  <a:cubicBezTo>
                    <a:pt x="123" y="109"/>
                    <a:pt x="129" y="122"/>
                    <a:pt x="134" y="135"/>
                  </a:cubicBezTo>
                  <a:cubicBezTo>
                    <a:pt x="121" y="130"/>
                    <a:pt x="108" y="124"/>
                    <a:pt x="95" y="118"/>
                  </a:cubicBezTo>
                  <a:cubicBezTo>
                    <a:pt x="89" y="131"/>
                    <a:pt x="84" y="145"/>
                    <a:pt x="79" y="159"/>
                  </a:cubicBezTo>
                  <a:cubicBezTo>
                    <a:pt x="73" y="145"/>
                    <a:pt x="68" y="131"/>
                    <a:pt x="63" y="118"/>
                  </a:cubicBezTo>
                  <a:cubicBezTo>
                    <a:pt x="49" y="124"/>
                    <a:pt x="36" y="130"/>
                    <a:pt x="23" y="135"/>
                  </a:cubicBezTo>
                  <a:cubicBezTo>
                    <a:pt x="28" y="122"/>
                    <a:pt x="34" y="109"/>
                    <a:pt x="40" y="96"/>
                  </a:cubicBezTo>
                  <a:cubicBezTo>
                    <a:pt x="27" y="90"/>
                    <a:pt x="13" y="85"/>
                    <a:pt x="0" y="80"/>
                  </a:cubicBezTo>
                  <a:cubicBezTo>
                    <a:pt x="13" y="74"/>
                    <a:pt x="27" y="69"/>
                    <a:pt x="40" y="63"/>
                  </a:cubicBezTo>
                  <a:cubicBezTo>
                    <a:pt x="34" y="50"/>
                    <a:pt x="28" y="37"/>
                    <a:pt x="23" y="23"/>
                  </a:cubicBezTo>
                  <a:cubicBezTo>
                    <a:pt x="36" y="29"/>
                    <a:pt x="49" y="35"/>
                    <a:pt x="62" y="41"/>
                  </a:cubicBezTo>
                  <a:cubicBezTo>
                    <a:pt x="68" y="28"/>
                    <a:pt x="73" y="14"/>
                    <a:pt x="7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19"/>
            <p:cNvSpPr/>
            <p:nvPr/>
          </p:nvSpPr>
          <p:spPr bwMode="auto">
            <a:xfrm>
              <a:off x="4051" y="1364"/>
              <a:ext cx="147" cy="147"/>
            </a:xfrm>
            <a:custGeom>
              <a:avLst/>
              <a:gdLst>
                <a:gd name="T0" fmla="*/ 79 w 159"/>
                <a:gd name="T1" fmla="*/ 0 h 159"/>
                <a:gd name="T2" fmla="*/ 95 w 159"/>
                <a:gd name="T3" fmla="*/ 41 h 159"/>
                <a:gd name="T4" fmla="*/ 135 w 159"/>
                <a:gd name="T5" fmla="*/ 23 h 159"/>
                <a:gd name="T6" fmla="*/ 118 w 159"/>
                <a:gd name="T7" fmla="*/ 63 h 159"/>
                <a:gd name="T8" fmla="*/ 159 w 159"/>
                <a:gd name="T9" fmla="*/ 79 h 159"/>
                <a:gd name="T10" fmla="*/ 118 w 159"/>
                <a:gd name="T11" fmla="*/ 95 h 159"/>
                <a:gd name="T12" fmla="*/ 135 w 159"/>
                <a:gd name="T13" fmla="*/ 135 h 159"/>
                <a:gd name="T14" fmla="*/ 96 w 159"/>
                <a:gd name="T15" fmla="*/ 118 h 159"/>
                <a:gd name="T16" fmla="*/ 80 w 159"/>
                <a:gd name="T17" fmla="*/ 159 h 159"/>
                <a:gd name="T18" fmla="*/ 63 w 159"/>
                <a:gd name="T19" fmla="*/ 118 h 159"/>
                <a:gd name="T20" fmla="*/ 24 w 159"/>
                <a:gd name="T21" fmla="*/ 135 h 159"/>
                <a:gd name="T22" fmla="*/ 41 w 159"/>
                <a:gd name="T23" fmla="*/ 96 h 159"/>
                <a:gd name="T24" fmla="*/ 0 w 159"/>
                <a:gd name="T25" fmla="*/ 80 h 159"/>
                <a:gd name="T26" fmla="*/ 41 w 159"/>
                <a:gd name="T27" fmla="*/ 63 h 159"/>
                <a:gd name="T28" fmla="*/ 24 w 159"/>
                <a:gd name="T29" fmla="*/ 23 h 159"/>
                <a:gd name="T30" fmla="*/ 63 w 159"/>
                <a:gd name="T31" fmla="*/ 41 h 159"/>
                <a:gd name="T32" fmla="*/ 79 w 159"/>
                <a:gd name="T33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59" h="159">
                  <a:moveTo>
                    <a:pt x="79" y="0"/>
                  </a:moveTo>
                  <a:cubicBezTo>
                    <a:pt x="85" y="13"/>
                    <a:pt x="90" y="27"/>
                    <a:pt x="95" y="41"/>
                  </a:cubicBezTo>
                  <a:cubicBezTo>
                    <a:pt x="109" y="35"/>
                    <a:pt x="122" y="29"/>
                    <a:pt x="135" y="23"/>
                  </a:cubicBezTo>
                  <a:cubicBezTo>
                    <a:pt x="130" y="37"/>
                    <a:pt x="124" y="50"/>
                    <a:pt x="118" y="63"/>
                  </a:cubicBezTo>
                  <a:cubicBezTo>
                    <a:pt x="131" y="69"/>
                    <a:pt x="145" y="74"/>
                    <a:pt x="159" y="79"/>
                  </a:cubicBezTo>
                  <a:cubicBezTo>
                    <a:pt x="146" y="85"/>
                    <a:pt x="132" y="90"/>
                    <a:pt x="118" y="95"/>
                  </a:cubicBezTo>
                  <a:cubicBezTo>
                    <a:pt x="124" y="109"/>
                    <a:pt x="130" y="122"/>
                    <a:pt x="135" y="135"/>
                  </a:cubicBezTo>
                  <a:cubicBezTo>
                    <a:pt x="122" y="130"/>
                    <a:pt x="109" y="124"/>
                    <a:pt x="96" y="118"/>
                  </a:cubicBezTo>
                  <a:cubicBezTo>
                    <a:pt x="90" y="131"/>
                    <a:pt x="85" y="145"/>
                    <a:pt x="80" y="159"/>
                  </a:cubicBezTo>
                  <a:cubicBezTo>
                    <a:pt x="74" y="145"/>
                    <a:pt x="69" y="131"/>
                    <a:pt x="63" y="118"/>
                  </a:cubicBezTo>
                  <a:cubicBezTo>
                    <a:pt x="50" y="124"/>
                    <a:pt x="37" y="130"/>
                    <a:pt x="24" y="135"/>
                  </a:cubicBezTo>
                  <a:cubicBezTo>
                    <a:pt x="29" y="122"/>
                    <a:pt x="35" y="109"/>
                    <a:pt x="41" y="96"/>
                  </a:cubicBezTo>
                  <a:cubicBezTo>
                    <a:pt x="28" y="90"/>
                    <a:pt x="14" y="85"/>
                    <a:pt x="0" y="80"/>
                  </a:cubicBezTo>
                  <a:cubicBezTo>
                    <a:pt x="13" y="74"/>
                    <a:pt x="27" y="69"/>
                    <a:pt x="41" y="63"/>
                  </a:cubicBezTo>
                  <a:cubicBezTo>
                    <a:pt x="35" y="50"/>
                    <a:pt x="29" y="37"/>
                    <a:pt x="24" y="23"/>
                  </a:cubicBezTo>
                  <a:cubicBezTo>
                    <a:pt x="37" y="29"/>
                    <a:pt x="50" y="35"/>
                    <a:pt x="63" y="41"/>
                  </a:cubicBezTo>
                  <a:cubicBezTo>
                    <a:pt x="69" y="28"/>
                    <a:pt x="74" y="14"/>
                    <a:pt x="7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20"/>
            <p:cNvSpPr>
              <a:spLocks noEditPoints="1"/>
            </p:cNvSpPr>
            <p:nvPr/>
          </p:nvSpPr>
          <p:spPr bwMode="auto">
            <a:xfrm>
              <a:off x="3279" y="1453"/>
              <a:ext cx="686" cy="365"/>
            </a:xfrm>
            <a:custGeom>
              <a:avLst/>
              <a:gdLst>
                <a:gd name="T0" fmla="*/ 173 w 744"/>
                <a:gd name="T1" fmla="*/ 171 h 395"/>
                <a:gd name="T2" fmla="*/ 155 w 744"/>
                <a:gd name="T3" fmla="*/ 238 h 395"/>
                <a:gd name="T4" fmla="*/ 576 w 744"/>
                <a:gd name="T5" fmla="*/ 274 h 395"/>
                <a:gd name="T6" fmla="*/ 565 w 744"/>
                <a:gd name="T7" fmla="*/ 200 h 395"/>
                <a:gd name="T8" fmla="*/ 654 w 744"/>
                <a:gd name="T9" fmla="*/ 147 h 395"/>
                <a:gd name="T10" fmla="*/ 637 w 744"/>
                <a:gd name="T11" fmla="*/ 0 h 395"/>
                <a:gd name="T12" fmla="*/ 736 w 744"/>
                <a:gd name="T13" fmla="*/ 25 h 395"/>
                <a:gd name="T14" fmla="*/ 723 w 744"/>
                <a:gd name="T15" fmla="*/ 112 h 395"/>
                <a:gd name="T16" fmla="*/ 714 w 744"/>
                <a:gd name="T17" fmla="*/ 207 h 395"/>
                <a:gd name="T18" fmla="*/ 679 w 744"/>
                <a:gd name="T19" fmla="*/ 297 h 395"/>
                <a:gd name="T20" fmla="*/ 613 w 744"/>
                <a:gd name="T21" fmla="*/ 331 h 395"/>
                <a:gd name="T22" fmla="*/ 558 w 744"/>
                <a:gd name="T23" fmla="*/ 392 h 395"/>
                <a:gd name="T24" fmla="*/ 193 w 744"/>
                <a:gd name="T25" fmla="*/ 390 h 395"/>
                <a:gd name="T26" fmla="*/ 132 w 744"/>
                <a:gd name="T27" fmla="*/ 336 h 395"/>
                <a:gd name="T28" fmla="*/ 83 w 744"/>
                <a:gd name="T29" fmla="*/ 316 h 395"/>
                <a:gd name="T30" fmla="*/ 65 w 744"/>
                <a:gd name="T31" fmla="*/ 260 h 395"/>
                <a:gd name="T32" fmla="*/ 2 w 744"/>
                <a:gd name="T33" fmla="*/ 151 h 395"/>
                <a:gd name="T34" fmla="*/ 21 w 744"/>
                <a:gd name="T35" fmla="*/ 99 h 395"/>
                <a:gd name="T36" fmla="*/ 12 w 744"/>
                <a:gd name="T37" fmla="*/ 48 h 395"/>
                <a:gd name="T38" fmla="*/ 106 w 744"/>
                <a:gd name="T39" fmla="*/ 0 h 395"/>
                <a:gd name="T40" fmla="*/ 92 w 744"/>
                <a:gd name="T41" fmla="*/ 109 h 395"/>
                <a:gd name="T42" fmla="*/ 15 w 744"/>
                <a:gd name="T43" fmla="*/ 33 h 395"/>
                <a:gd name="T44" fmla="*/ 74 w 744"/>
                <a:gd name="T45" fmla="*/ 49 h 395"/>
                <a:gd name="T46" fmla="*/ 71 w 744"/>
                <a:gd name="T47" fmla="*/ 19 h 395"/>
                <a:gd name="T48" fmla="*/ 673 w 744"/>
                <a:gd name="T49" fmla="*/ 18 h 395"/>
                <a:gd name="T50" fmla="*/ 670 w 744"/>
                <a:gd name="T51" fmla="*/ 49 h 395"/>
                <a:gd name="T52" fmla="*/ 729 w 744"/>
                <a:gd name="T53" fmla="*/ 36 h 395"/>
                <a:gd name="T54" fmla="*/ 673 w 744"/>
                <a:gd name="T55" fmla="*/ 18 h 395"/>
                <a:gd name="T56" fmla="*/ 28 w 744"/>
                <a:gd name="T57" fmla="*/ 117 h 395"/>
                <a:gd name="T58" fmla="*/ 32 w 744"/>
                <a:gd name="T59" fmla="*/ 183 h 395"/>
                <a:gd name="T60" fmla="*/ 80 w 744"/>
                <a:gd name="T61" fmla="*/ 133 h 395"/>
                <a:gd name="T62" fmla="*/ 99 w 744"/>
                <a:gd name="T63" fmla="*/ 27 h 395"/>
                <a:gd name="T64" fmla="*/ 648 w 744"/>
                <a:gd name="T65" fmla="*/ 74 h 395"/>
                <a:gd name="T66" fmla="*/ 664 w 744"/>
                <a:gd name="T67" fmla="*/ 155 h 395"/>
                <a:gd name="T68" fmla="*/ 721 w 744"/>
                <a:gd name="T69" fmla="*/ 184 h 395"/>
                <a:gd name="T70" fmla="*/ 728 w 744"/>
                <a:gd name="T71" fmla="*/ 135 h 395"/>
                <a:gd name="T72" fmla="*/ 645 w 744"/>
                <a:gd name="T73" fmla="*/ 27 h 395"/>
                <a:gd name="T74" fmla="*/ 31 w 744"/>
                <a:gd name="T75" fmla="*/ 58 h 395"/>
                <a:gd name="T76" fmla="*/ 31 w 744"/>
                <a:gd name="T77" fmla="*/ 58 h 395"/>
                <a:gd name="T78" fmla="*/ 713 w 744"/>
                <a:gd name="T79" fmla="*/ 58 h 395"/>
                <a:gd name="T80" fmla="*/ 86 w 744"/>
                <a:gd name="T81" fmla="*/ 158 h 395"/>
                <a:gd name="T82" fmla="*/ 104 w 744"/>
                <a:gd name="T83" fmla="*/ 238 h 395"/>
                <a:gd name="T84" fmla="*/ 144 w 744"/>
                <a:gd name="T85" fmla="*/ 347 h 395"/>
                <a:gd name="T86" fmla="*/ 164 w 744"/>
                <a:gd name="T87" fmla="*/ 331 h 395"/>
                <a:gd name="T88" fmla="*/ 144 w 744"/>
                <a:gd name="T89" fmla="*/ 246 h 395"/>
                <a:gd name="T90" fmla="*/ 158 w 744"/>
                <a:gd name="T91" fmla="*/ 166 h 395"/>
                <a:gd name="T92" fmla="*/ 86 w 744"/>
                <a:gd name="T93" fmla="*/ 158 h 395"/>
                <a:gd name="T94" fmla="*/ 585 w 744"/>
                <a:gd name="T95" fmla="*/ 166 h 395"/>
                <a:gd name="T96" fmla="*/ 593 w 744"/>
                <a:gd name="T97" fmla="*/ 270 h 395"/>
                <a:gd name="T98" fmla="*/ 580 w 744"/>
                <a:gd name="T99" fmla="*/ 378 h 395"/>
                <a:gd name="T100" fmla="*/ 637 w 744"/>
                <a:gd name="T101" fmla="*/ 293 h 395"/>
                <a:gd name="T102" fmla="*/ 659 w 744"/>
                <a:gd name="T103" fmla="*/ 198 h 395"/>
                <a:gd name="T104" fmla="*/ 30 w 744"/>
                <a:gd name="T105" fmla="*/ 193 h 395"/>
                <a:gd name="T106" fmla="*/ 77 w 744"/>
                <a:gd name="T107" fmla="*/ 308 h 395"/>
                <a:gd name="T108" fmla="*/ 92 w 744"/>
                <a:gd name="T109" fmla="*/ 230 h 395"/>
                <a:gd name="T110" fmla="*/ 30 w 744"/>
                <a:gd name="T111" fmla="*/ 193 h 395"/>
                <a:gd name="T112" fmla="*/ 656 w 744"/>
                <a:gd name="T113" fmla="*/ 303 h 395"/>
                <a:gd name="T114" fmla="*/ 670 w 744"/>
                <a:gd name="T115" fmla="*/ 264 h 395"/>
                <a:gd name="T116" fmla="*/ 669 w 744"/>
                <a:gd name="T117" fmla="*/ 174 h 395"/>
                <a:gd name="T118" fmla="*/ 257 w 744"/>
                <a:gd name="T119" fmla="*/ 268 h 395"/>
                <a:gd name="T120" fmla="*/ 179 w 744"/>
                <a:gd name="T121" fmla="*/ 383 h 395"/>
                <a:gd name="T122" fmla="*/ 543 w 744"/>
                <a:gd name="T123" fmla="*/ 379 h 395"/>
                <a:gd name="T124" fmla="*/ 572 w 744"/>
                <a:gd name="T125" fmla="*/ 284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44" h="395">
                  <a:moveTo>
                    <a:pt x="90" y="147"/>
                  </a:moveTo>
                  <a:cubicBezTo>
                    <a:pt x="114" y="148"/>
                    <a:pt x="139" y="144"/>
                    <a:pt x="155" y="153"/>
                  </a:cubicBezTo>
                  <a:cubicBezTo>
                    <a:pt x="163" y="157"/>
                    <a:pt x="168" y="163"/>
                    <a:pt x="173" y="171"/>
                  </a:cubicBezTo>
                  <a:cubicBezTo>
                    <a:pt x="177" y="179"/>
                    <a:pt x="181" y="192"/>
                    <a:pt x="178" y="203"/>
                  </a:cubicBezTo>
                  <a:cubicBezTo>
                    <a:pt x="176" y="210"/>
                    <a:pt x="172" y="216"/>
                    <a:pt x="168" y="222"/>
                  </a:cubicBezTo>
                  <a:cubicBezTo>
                    <a:pt x="163" y="227"/>
                    <a:pt x="158" y="232"/>
                    <a:pt x="155" y="238"/>
                  </a:cubicBezTo>
                  <a:cubicBezTo>
                    <a:pt x="151" y="254"/>
                    <a:pt x="161" y="267"/>
                    <a:pt x="167" y="275"/>
                  </a:cubicBezTo>
                  <a:cubicBezTo>
                    <a:pt x="229" y="261"/>
                    <a:pt x="297" y="251"/>
                    <a:pt x="372" y="251"/>
                  </a:cubicBezTo>
                  <a:cubicBezTo>
                    <a:pt x="446" y="251"/>
                    <a:pt x="515" y="261"/>
                    <a:pt x="576" y="274"/>
                  </a:cubicBezTo>
                  <a:cubicBezTo>
                    <a:pt x="584" y="267"/>
                    <a:pt x="594" y="252"/>
                    <a:pt x="588" y="237"/>
                  </a:cubicBezTo>
                  <a:cubicBezTo>
                    <a:pt x="585" y="230"/>
                    <a:pt x="579" y="225"/>
                    <a:pt x="575" y="219"/>
                  </a:cubicBezTo>
                  <a:cubicBezTo>
                    <a:pt x="571" y="214"/>
                    <a:pt x="566" y="208"/>
                    <a:pt x="565" y="200"/>
                  </a:cubicBezTo>
                  <a:cubicBezTo>
                    <a:pt x="564" y="188"/>
                    <a:pt x="567" y="178"/>
                    <a:pt x="571" y="170"/>
                  </a:cubicBezTo>
                  <a:cubicBezTo>
                    <a:pt x="575" y="163"/>
                    <a:pt x="582" y="157"/>
                    <a:pt x="589" y="153"/>
                  </a:cubicBezTo>
                  <a:cubicBezTo>
                    <a:pt x="605" y="144"/>
                    <a:pt x="630" y="148"/>
                    <a:pt x="654" y="147"/>
                  </a:cubicBezTo>
                  <a:cubicBezTo>
                    <a:pt x="655" y="133"/>
                    <a:pt x="656" y="119"/>
                    <a:pt x="652" y="108"/>
                  </a:cubicBezTo>
                  <a:cubicBezTo>
                    <a:pt x="649" y="98"/>
                    <a:pt x="643" y="89"/>
                    <a:pt x="640" y="79"/>
                  </a:cubicBezTo>
                  <a:cubicBezTo>
                    <a:pt x="633" y="57"/>
                    <a:pt x="638" y="28"/>
                    <a:pt x="637" y="0"/>
                  </a:cubicBezTo>
                  <a:cubicBezTo>
                    <a:pt x="643" y="7"/>
                    <a:pt x="647" y="16"/>
                    <a:pt x="652" y="24"/>
                  </a:cubicBezTo>
                  <a:cubicBezTo>
                    <a:pt x="656" y="22"/>
                    <a:pt x="658" y="18"/>
                    <a:pt x="662" y="15"/>
                  </a:cubicBezTo>
                  <a:cubicBezTo>
                    <a:pt x="683" y="1"/>
                    <a:pt x="725" y="5"/>
                    <a:pt x="736" y="25"/>
                  </a:cubicBezTo>
                  <a:cubicBezTo>
                    <a:pt x="743" y="38"/>
                    <a:pt x="732" y="50"/>
                    <a:pt x="723" y="56"/>
                  </a:cubicBezTo>
                  <a:cubicBezTo>
                    <a:pt x="723" y="70"/>
                    <a:pt x="723" y="83"/>
                    <a:pt x="723" y="98"/>
                  </a:cubicBezTo>
                  <a:cubicBezTo>
                    <a:pt x="723" y="102"/>
                    <a:pt x="722" y="108"/>
                    <a:pt x="723" y="112"/>
                  </a:cubicBezTo>
                  <a:cubicBezTo>
                    <a:pt x="724" y="116"/>
                    <a:pt x="728" y="120"/>
                    <a:pt x="730" y="123"/>
                  </a:cubicBezTo>
                  <a:cubicBezTo>
                    <a:pt x="737" y="133"/>
                    <a:pt x="744" y="146"/>
                    <a:pt x="741" y="163"/>
                  </a:cubicBezTo>
                  <a:cubicBezTo>
                    <a:pt x="739" y="181"/>
                    <a:pt x="724" y="196"/>
                    <a:pt x="714" y="207"/>
                  </a:cubicBezTo>
                  <a:cubicBezTo>
                    <a:pt x="702" y="220"/>
                    <a:pt x="691" y="231"/>
                    <a:pt x="683" y="247"/>
                  </a:cubicBezTo>
                  <a:cubicBezTo>
                    <a:pt x="679" y="256"/>
                    <a:pt x="679" y="264"/>
                    <a:pt x="679" y="279"/>
                  </a:cubicBezTo>
                  <a:cubicBezTo>
                    <a:pt x="679" y="284"/>
                    <a:pt x="679" y="290"/>
                    <a:pt x="679" y="297"/>
                  </a:cubicBezTo>
                  <a:cubicBezTo>
                    <a:pt x="678" y="306"/>
                    <a:pt x="678" y="315"/>
                    <a:pt x="670" y="316"/>
                  </a:cubicBezTo>
                  <a:cubicBezTo>
                    <a:pt x="654" y="320"/>
                    <a:pt x="644" y="300"/>
                    <a:pt x="630" y="301"/>
                  </a:cubicBezTo>
                  <a:cubicBezTo>
                    <a:pt x="617" y="302"/>
                    <a:pt x="616" y="320"/>
                    <a:pt x="613" y="331"/>
                  </a:cubicBezTo>
                  <a:cubicBezTo>
                    <a:pt x="611" y="339"/>
                    <a:pt x="608" y="347"/>
                    <a:pt x="606" y="354"/>
                  </a:cubicBezTo>
                  <a:cubicBezTo>
                    <a:pt x="600" y="367"/>
                    <a:pt x="592" y="382"/>
                    <a:pt x="581" y="390"/>
                  </a:cubicBezTo>
                  <a:cubicBezTo>
                    <a:pt x="575" y="395"/>
                    <a:pt x="567" y="394"/>
                    <a:pt x="558" y="392"/>
                  </a:cubicBezTo>
                  <a:cubicBezTo>
                    <a:pt x="535" y="386"/>
                    <a:pt x="511" y="380"/>
                    <a:pt x="486" y="376"/>
                  </a:cubicBezTo>
                  <a:cubicBezTo>
                    <a:pt x="449" y="371"/>
                    <a:pt x="411" y="367"/>
                    <a:pt x="377" y="367"/>
                  </a:cubicBezTo>
                  <a:cubicBezTo>
                    <a:pt x="307" y="367"/>
                    <a:pt x="249" y="375"/>
                    <a:pt x="193" y="390"/>
                  </a:cubicBezTo>
                  <a:cubicBezTo>
                    <a:pt x="184" y="393"/>
                    <a:pt x="175" y="395"/>
                    <a:pt x="167" y="392"/>
                  </a:cubicBezTo>
                  <a:cubicBezTo>
                    <a:pt x="161" y="389"/>
                    <a:pt x="155" y="383"/>
                    <a:pt x="151" y="377"/>
                  </a:cubicBezTo>
                  <a:cubicBezTo>
                    <a:pt x="143" y="365"/>
                    <a:pt x="136" y="352"/>
                    <a:pt x="132" y="336"/>
                  </a:cubicBezTo>
                  <a:cubicBezTo>
                    <a:pt x="128" y="323"/>
                    <a:pt x="129" y="301"/>
                    <a:pt x="113" y="301"/>
                  </a:cubicBezTo>
                  <a:cubicBezTo>
                    <a:pt x="108" y="301"/>
                    <a:pt x="102" y="305"/>
                    <a:pt x="97" y="308"/>
                  </a:cubicBezTo>
                  <a:cubicBezTo>
                    <a:pt x="92" y="310"/>
                    <a:pt x="88" y="314"/>
                    <a:pt x="83" y="316"/>
                  </a:cubicBezTo>
                  <a:cubicBezTo>
                    <a:pt x="77" y="318"/>
                    <a:pt x="72" y="317"/>
                    <a:pt x="69" y="314"/>
                  </a:cubicBezTo>
                  <a:cubicBezTo>
                    <a:pt x="64" y="309"/>
                    <a:pt x="65" y="297"/>
                    <a:pt x="65" y="288"/>
                  </a:cubicBezTo>
                  <a:cubicBezTo>
                    <a:pt x="65" y="278"/>
                    <a:pt x="66" y="268"/>
                    <a:pt x="65" y="260"/>
                  </a:cubicBezTo>
                  <a:cubicBezTo>
                    <a:pt x="63" y="245"/>
                    <a:pt x="52" y="233"/>
                    <a:pt x="44" y="223"/>
                  </a:cubicBezTo>
                  <a:cubicBezTo>
                    <a:pt x="36" y="214"/>
                    <a:pt x="26" y="203"/>
                    <a:pt x="18" y="192"/>
                  </a:cubicBezTo>
                  <a:cubicBezTo>
                    <a:pt x="9" y="182"/>
                    <a:pt x="0" y="170"/>
                    <a:pt x="2" y="151"/>
                  </a:cubicBezTo>
                  <a:cubicBezTo>
                    <a:pt x="4" y="139"/>
                    <a:pt x="9" y="129"/>
                    <a:pt x="15" y="121"/>
                  </a:cubicBezTo>
                  <a:cubicBezTo>
                    <a:pt x="17" y="119"/>
                    <a:pt x="21" y="115"/>
                    <a:pt x="21" y="113"/>
                  </a:cubicBezTo>
                  <a:cubicBezTo>
                    <a:pt x="22" y="109"/>
                    <a:pt x="21" y="103"/>
                    <a:pt x="21" y="99"/>
                  </a:cubicBezTo>
                  <a:cubicBezTo>
                    <a:pt x="21" y="89"/>
                    <a:pt x="21" y="81"/>
                    <a:pt x="21" y="70"/>
                  </a:cubicBezTo>
                  <a:cubicBezTo>
                    <a:pt x="21" y="65"/>
                    <a:pt x="22" y="59"/>
                    <a:pt x="21" y="56"/>
                  </a:cubicBezTo>
                  <a:cubicBezTo>
                    <a:pt x="20" y="53"/>
                    <a:pt x="14" y="51"/>
                    <a:pt x="12" y="48"/>
                  </a:cubicBezTo>
                  <a:cubicBezTo>
                    <a:pt x="8" y="44"/>
                    <a:pt x="4" y="35"/>
                    <a:pt x="7" y="27"/>
                  </a:cubicBezTo>
                  <a:cubicBezTo>
                    <a:pt x="18" y="1"/>
                    <a:pt x="76" y="0"/>
                    <a:pt x="91" y="24"/>
                  </a:cubicBezTo>
                  <a:cubicBezTo>
                    <a:pt x="96" y="16"/>
                    <a:pt x="101" y="8"/>
                    <a:pt x="106" y="0"/>
                  </a:cubicBezTo>
                  <a:cubicBezTo>
                    <a:pt x="107" y="0"/>
                    <a:pt x="107" y="0"/>
                    <a:pt x="107" y="1"/>
                  </a:cubicBezTo>
                  <a:cubicBezTo>
                    <a:pt x="106" y="28"/>
                    <a:pt x="111" y="58"/>
                    <a:pt x="104" y="79"/>
                  </a:cubicBezTo>
                  <a:cubicBezTo>
                    <a:pt x="101" y="89"/>
                    <a:pt x="95" y="98"/>
                    <a:pt x="92" y="109"/>
                  </a:cubicBezTo>
                  <a:cubicBezTo>
                    <a:pt x="88" y="120"/>
                    <a:pt x="89" y="133"/>
                    <a:pt x="90" y="147"/>
                  </a:cubicBezTo>
                  <a:close/>
                  <a:moveTo>
                    <a:pt x="25" y="20"/>
                  </a:moveTo>
                  <a:cubicBezTo>
                    <a:pt x="21" y="22"/>
                    <a:pt x="15" y="28"/>
                    <a:pt x="15" y="33"/>
                  </a:cubicBezTo>
                  <a:cubicBezTo>
                    <a:pt x="14" y="40"/>
                    <a:pt x="20" y="46"/>
                    <a:pt x="26" y="48"/>
                  </a:cubicBezTo>
                  <a:cubicBezTo>
                    <a:pt x="32" y="51"/>
                    <a:pt x="43" y="49"/>
                    <a:pt x="52" y="49"/>
                  </a:cubicBezTo>
                  <a:cubicBezTo>
                    <a:pt x="59" y="49"/>
                    <a:pt x="70" y="51"/>
                    <a:pt x="74" y="49"/>
                  </a:cubicBezTo>
                  <a:cubicBezTo>
                    <a:pt x="77" y="48"/>
                    <a:pt x="78" y="44"/>
                    <a:pt x="80" y="41"/>
                  </a:cubicBezTo>
                  <a:cubicBezTo>
                    <a:pt x="82" y="38"/>
                    <a:pt x="85" y="35"/>
                    <a:pt x="85" y="32"/>
                  </a:cubicBezTo>
                  <a:cubicBezTo>
                    <a:pt x="85" y="26"/>
                    <a:pt x="76" y="21"/>
                    <a:pt x="71" y="19"/>
                  </a:cubicBezTo>
                  <a:cubicBezTo>
                    <a:pt x="64" y="16"/>
                    <a:pt x="55" y="15"/>
                    <a:pt x="48" y="15"/>
                  </a:cubicBezTo>
                  <a:cubicBezTo>
                    <a:pt x="39" y="15"/>
                    <a:pt x="31" y="17"/>
                    <a:pt x="25" y="20"/>
                  </a:cubicBezTo>
                  <a:close/>
                  <a:moveTo>
                    <a:pt x="673" y="18"/>
                  </a:moveTo>
                  <a:cubicBezTo>
                    <a:pt x="667" y="21"/>
                    <a:pt x="659" y="26"/>
                    <a:pt x="659" y="33"/>
                  </a:cubicBezTo>
                  <a:cubicBezTo>
                    <a:pt x="659" y="35"/>
                    <a:pt x="662" y="38"/>
                    <a:pt x="664" y="41"/>
                  </a:cubicBezTo>
                  <a:cubicBezTo>
                    <a:pt x="666" y="44"/>
                    <a:pt x="668" y="48"/>
                    <a:pt x="670" y="49"/>
                  </a:cubicBezTo>
                  <a:cubicBezTo>
                    <a:pt x="674" y="51"/>
                    <a:pt x="685" y="49"/>
                    <a:pt x="692" y="49"/>
                  </a:cubicBezTo>
                  <a:cubicBezTo>
                    <a:pt x="699" y="49"/>
                    <a:pt x="707" y="50"/>
                    <a:pt x="714" y="49"/>
                  </a:cubicBezTo>
                  <a:cubicBezTo>
                    <a:pt x="721" y="49"/>
                    <a:pt x="729" y="42"/>
                    <a:pt x="729" y="36"/>
                  </a:cubicBezTo>
                  <a:cubicBezTo>
                    <a:pt x="731" y="27"/>
                    <a:pt x="721" y="21"/>
                    <a:pt x="716" y="19"/>
                  </a:cubicBezTo>
                  <a:cubicBezTo>
                    <a:pt x="709" y="16"/>
                    <a:pt x="701" y="15"/>
                    <a:pt x="692" y="15"/>
                  </a:cubicBezTo>
                  <a:cubicBezTo>
                    <a:pt x="686" y="15"/>
                    <a:pt x="679" y="16"/>
                    <a:pt x="673" y="18"/>
                  </a:cubicBezTo>
                  <a:close/>
                  <a:moveTo>
                    <a:pt x="77" y="59"/>
                  </a:moveTo>
                  <a:cubicBezTo>
                    <a:pt x="70" y="70"/>
                    <a:pt x="62" y="80"/>
                    <a:pt x="54" y="89"/>
                  </a:cubicBezTo>
                  <a:cubicBezTo>
                    <a:pt x="45" y="99"/>
                    <a:pt x="37" y="107"/>
                    <a:pt x="28" y="117"/>
                  </a:cubicBezTo>
                  <a:cubicBezTo>
                    <a:pt x="19" y="128"/>
                    <a:pt x="7" y="144"/>
                    <a:pt x="11" y="164"/>
                  </a:cubicBezTo>
                  <a:cubicBezTo>
                    <a:pt x="12" y="170"/>
                    <a:pt x="19" y="183"/>
                    <a:pt x="23" y="184"/>
                  </a:cubicBezTo>
                  <a:cubicBezTo>
                    <a:pt x="25" y="185"/>
                    <a:pt x="29" y="184"/>
                    <a:pt x="32" y="183"/>
                  </a:cubicBezTo>
                  <a:cubicBezTo>
                    <a:pt x="49" y="180"/>
                    <a:pt x="59" y="174"/>
                    <a:pt x="69" y="166"/>
                  </a:cubicBezTo>
                  <a:cubicBezTo>
                    <a:pt x="73" y="163"/>
                    <a:pt x="78" y="158"/>
                    <a:pt x="80" y="154"/>
                  </a:cubicBezTo>
                  <a:cubicBezTo>
                    <a:pt x="81" y="148"/>
                    <a:pt x="80" y="140"/>
                    <a:pt x="80" y="133"/>
                  </a:cubicBezTo>
                  <a:cubicBezTo>
                    <a:pt x="80" y="127"/>
                    <a:pt x="80" y="119"/>
                    <a:pt x="81" y="113"/>
                  </a:cubicBezTo>
                  <a:cubicBezTo>
                    <a:pt x="83" y="99"/>
                    <a:pt x="93" y="89"/>
                    <a:pt x="96" y="74"/>
                  </a:cubicBezTo>
                  <a:cubicBezTo>
                    <a:pt x="100" y="60"/>
                    <a:pt x="99" y="46"/>
                    <a:pt x="99" y="27"/>
                  </a:cubicBezTo>
                  <a:cubicBezTo>
                    <a:pt x="99" y="27"/>
                    <a:pt x="99" y="26"/>
                    <a:pt x="99" y="26"/>
                  </a:cubicBezTo>
                  <a:cubicBezTo>
                    <a:pt x="92" y="37"/>
                    <a:pt x="85" y="48"/>
                    <a:pt x="77" y="59"/>
                  </a:cubicBezTo>
                  <a:close/>
                  <a:moveTo>
                    <a:pt x="648" y="74"/>
                  </a:moveTo>
                  <a:cubicBezTo>
                    <a:pt x="650" y="86"/>
                    <a:pt x="658" y="97"/>
                    <a:pt x="662" y="109"/>
                  </a:cubicBezTo>
                  <a:cubicBezTo>
                    <a:pt x="664" y="116"/>
                    <a:pt x="664" y="125"/>
                    <a:pt x="664" y="134"/>
                  </a:cubicBezTo>
                  <a:cubicBezTo>
                    <a:pt x="664" y="140"/>
                    <a:pt x="663" y="149"/>
                    <a:pt x="664" y="155"/>
                  </a:cubicBezTo>
                  <a:cubicBezTo>
                    <a:pt x="665" y="158"/>
                    <a:pt x="671" y="163"/>
                    <a:pt x="675" y="166"/>
                  </a:cubicBezTo>
                  <a:cubicBezTo>
                    <a:pt x="683" y="173"/>
                    <a:pt x="691" y="178"/>
                    <a:pt x="703" y="181"/>
                  </a:cubicBezTo>
                  <a:cubicBezTo>
                    <a:pt x="706" y="182"/>
                    <a:pt x="717" y="185"/>
                    <a:pt x="721" y="184"/>
                  </a:cubicBezTo>
                  <a:cubicBezTo>
                    <a:pt x="724" y="184"/>
                    <a:pt x="726" y="178"/>
                    <a:pt x="728" y="176"/>
                  </a:cubicBezTo>
                  <a:cubicBezTo>
                    <a:pt x="730" y="172"/>
                    <a:pt x="731" y="169"/>
                    <a:pt x="732" y="166"/>
                  </a:cubicBezTo>
                  <a:cubicBezTo>
                    <a:pt x="735" y="155"/>
                    <a:pt x="732" y="142"/>
                    <a:pt x="728" y="135"/>
                  </a:cubicBezTo>
                  <a:cubicBezTo>
                    <a:pt x="723" y="125"/>
                    <a:pt x="715" y="116"/>
                    <a:pt x="707" y="108"/>
                  </a:cubicBezTo>
                  <a:cubicBezTo>
                    <a:pt x="700" y="100"/>
                    <a:pt x="692" y="92"/>
                    <a:pt x="685" y="83"/>
                  </a:cubicBezTo>
                  <a:cubicBezTo>
                    <a:pt x="670" y="64"/>
                    <a:pt x="657" y="46"/>
                    <a:pt x="645" y="27"/>
                  </a:cubicBezTo>
                  <a:cubicBezTo>
                    <a:pt x="645" y="27"/>
                    <a:pt x="645" y="26"/>
                    <a:pt x="645" y="26"/>
                  </a:cubicBezTo>
                  <a:cubicBezTo>
                    <a:pt x="645" y="44"/>
                    <a:pt x="644" y="61"/>
                    <a:pt x="648" y="74"/>
                  </a:cubicBezTo>
                  <a:close/>
                  <a:moveTo>
                    <a:pt x="31" y="58"/>
                  </a:moveTo>
                  <a:cubicBezTo>
                    <a:pt x="31" y="72"/>
                    <a:pt x="31" y="87"/>
                    <a:pt x="31" y="102"/>
                  </a:cubicBezTo>
                  <a:cubicBezTo>
                    <a:pt x="44" y="89"/>
                    <a:pt x="57" y="74"/>
                    <a:pt x="68" y="58"/>
                  </a:cubicBezTo>
                  <a:cubicBezTo>
                    <a:pt x="56" y="58"/>
                    <a:pt x="43" y="58"/>
                    <a:pt x="31" y="58"/>
                  </a:cubicBezTo>
                  <a:close/>
                  <a:moveTo>
                    <a:pt x="711" y="100"/>
                  </a:moveTo>
                  <a:cubicBezTo>
                    <a:pt x="712" y="100"/>
                    <a:pt x="712" y="102"/>
                    <a:pt x="713" y="101"/>
                  </a:cubicBezTo>
                  <a:cubicBezTo>
                    <a:pt x="713" y="87"/>
                    <a:pt x="713" y="72"/>
                    <a:pt x="713" y="58"/>
                  </a:cubicBezTo>
                  <a:cubicBezTo>
                    <a:pt x="701" y="58"/>
                    <a:pt x="688" y="58"/>
                    <a:pt x="676" y="58"/>
                  </a:cubicBezTo>
                  <a:cubicBezTo>
                    <a:pt x="686" y="73"/>
                    <a:pt x="699" y="87"/>
                    <a:pt x="711" y="100"/>
                  </a:cubicBezTo>
                  <a:close/>
                  <a:moveTo>
                    <a:pt x="86" y="158"/>
                  </a:moveTo>
                  <a:cubicBezTo>
                    <a:pt x="84" y="170"/>
                    <a:pt x="81" y="187"/>
                    <a:pt x="85" y="199"/>
                  </a:cubicBezTo>
                  <a:cubicBezTo>
                    <a:pt x="88" y="205"/>
                    <a:pt x="92" y="211"/>
                    <a:pt x="96" y="218"/>
                  </a:cubicBezTo>
                  <a:cubicBezTo>
                    <a:pt x="99" y="224"/>
                    <a:pt x="102" y="231"/>
                    <a:pt x="104" y="238"/>
                  </a:cubicBezTo>
                  <a:cubicBezTo>
                    <a:pt x="108" y="254"/>
                    <a:pt x="106" y="273"/>
                    <a:pt x="108" y="293"/>
                  </a:cubicBezTo>
                  <a:cubicBezTo>
                    <a:pt x="119" y="289"/>
                    <a:pt x="128" y="295"/>
                    <a:pt x="132" y="302"/>
                  </a:cubicBezTo>
                  <a:cubicBezTo>
                    <a:pt x="139" y="315"/>
                    <a:pt x="139" y="333"/>
                    <a:pt x="144" y="347"/>
                  </a:cubicBezTo>
                  <a:cubicBezTo>
                    <a:pt x="150" y="360"/>
                    <a:pt x="156" y="369"/>
                    <a:pt x="164" y="378"/>
                  </a:cubicBezTo>
                  <a:cubicBezTo>
                    <a:pt x="165" y="379"/>
                    <a:pt x="165" y="381"/>
                    <a:pt x="167" y="381"/>
                  </a:cubicBezTo>
                  <a:cubicBezTo>
                    <a:pt x="160" y="368"/>
                    <a:pt x="162" y="349"/>
                    <a:pt x="164" y="331"/>
                  </a:cubicBezTo>
                  <a:cubicBezTo>
                    <a:pt x="166" y="317"/>
                    <a:pt x="168" y="301"/>
                    <a:pt x="164" y="290"/>
                  </a:cubicBezTo>
                  <a:cubicBezTo>
                    <a:pt x="162" y="283"/>
                    <a:pt x="155" y="277"/>
                    <a:pt x="151" y="270"/>
                  </a:cubicBezTo>
                  <a:cubicBezTo>
                    <a:pt x="148" y="264"/>
                    <a:pt x="144" y="256"/>
                    <a:pt x="144" y="246"/>
                  </a:cubicBezTo>
                  <a:cubicBezTo>
                    <a:pt x="144" y="231"/>
                    <a:pt x="152" y="225"/>
                    <a:pt x="159" y="216"/>
                  </a:cubicBezTo>
                  <a:cubicBezTo>
                    <a:pt x="163" y="212"/>
                    <a:pt x="169" y="206"/>
                    <a:pt x="170" y="200"/>
                  </a:cubicBezTo>
                  <a:cubicBezTo>
                    <a:pt x="171" y="187"/>
                    <a:pt x="166" y="173"/>
                    <a:pt x="158" y="166"/>
                  </a:cubicBezTo>
                  <a:cubicBezTo>
                    <a:pt x="154" y="162"/>
                    <a:pt x="147" y="158"/>
                    <a:pt x="141" y="157"/>
                  </a:cubicBezTo>
                  <a:cubicBezTo>
                    <a:pt x="123" y="155"/>
                    <a:pt x="104" y="159"/>
                    <a:pt x="86" y="157"/>
                  </a:cubicBezTo>
                  <a:cubicBezTo>
                    <a:pt x="86" y="157"/>
                    <a:pt x="86" y="158"/>
                    <a:pt x="86" y="158"/>
                  </a:cubicBezTo>
                  <a:close/>
                  <a:moveTo>
                    <a:pt x="625" y="157"/>
                  </a:moveTo>
                  <a:cubicBezTo>
                    <a:pt x="618" y="157"/>
                    <a:pt x="611" y="156"/>
                    <a:pt x="603" y="157"/>
                  </a:cubicBezTo>
                  <a:cubicBezTo>
                    <a:pt x="597" y="158"/>
                    <a:pt x="589" y="162"/>
                    <a:pt x="585" y="166"/>
                  </a:cubicBezTo>
                  <a:cubicBezTo>
                    <a:pt x="579" y="173"/>
                    <a:pt x="570" y="192"/>
                    <a:pt x="576" y="204"/>
                  </a:cubicBezTo>
                  <a:cubicBezTo>
                    <a:pt x="580" y="215"/>
                    <a:pt x="590" y="221"/>
                    <a:pt x="596" y="230"/>
                  </a:cubicBezTo>
                  <a:cubicBezTo>
                    <a:pt x="603" y="243"/>
                    <a:pt x="598" y="259"/>
                    <a:pt x="593" y="270"/>
                  </a:cubicBezTo>
                  <a:cubicBezTo>
                    <a:pt x="588" y="279"/>
                    <a:pt x="579" y="286"/>
                    <a:pt x="578" y="299"/>
                  </a:cubicBezTo>
                  <a:cubicBezTo>
                    <a:pt x="576" y="325"/>
                    <a:pt x="588" y="360"/>
                    <a:pt x="577" y="381"/>
                  </a:cubicBezTo>
                  <a:cubicBezTo>
                    <a:pt x="579" y="381"/>
                    <a:pt x="579" y="379"/>
                    <a:pt x="580" y="378"/>
                  </a:cubicBezTo>
                  <a:cubicBezTo>
                    <a:pt x="588" y="369"/>
                    <a:pt x="594" y="360"/>
                    <a:pt x="599" y="348"/>
                  </a:cubicBezTo>
                  <a:cubicBezTo>
                    <a:pt x="605" y="334"/>
                    <a:pt x="605" y="315"/>
                    <a:pt x="611" y="303"/>
                  </a:cubicBezTo>
                  <a:cubicBezTo>
                    <a:pt x="616" y="295"/>
                    <a:pt x="625" y="289"/>
                    <a:pt x="637" y="293"/>
                  </a:cubicBezTo>
                  <a:cubicBezTo>
                    <a:pt x="638" y="272"/>
                    <a:pt x="635" y="254"/>
                    <a:pt x="640" y="238"/>
                  </a:cubicBezTo>
                  <a:cubicBezTo>
                    <a:pt x="642" y="230"/>
                    <a:pt x="645" y="223"/>
                    <a:pt x="649" y="217"/>
                  </a:cubicBezTo>
                  <a:cubicBezTo>
                    <a:pt x="652" y="210"/>
                    <a:pt x="657" y="204"/>
                    <a:pt x="659" y="198"/>
                  </a:cubicBezTo>
                  <a:cubicBezTo>
                    <a:pt x="663" y="186"/>
                    <a:pt x="660" y="169"/>
                    <a:pt x="658" y="157"/>
                  </a:cubicBezTo>
                  <a:cubicBezTo>
                    <a:pt x="647" y="157"/>
                    <a:pt x="635" y="157"/>
                    <a:pt x="625" y="157"/>
                  </a:cubicBezTo>
                  <a:close/>
                  <a:moveTo>
                    <a:pt x="30" y="193"/>
                  </a:moveTo>
                  <a:cubicBezTo>
                    <a:pt x="44" y="213"/>
                    <a:pt x="72" y="231"/>
                    <a:pt x="74" y="264"/>
                  </a:cubicBezTo>
                  <a:cubicBezTo>
                    <a:pt x="74" y="271"/>
                    <a:pt x="73" y="278"/>
                    <a:pt x="73" y="287"/>
                  </a:cubicBezTo>
                  <a:cubicBezTo>
                    <a:pt x="73" y="293"/>
                    <a:pt x="73" y="306"/>
                    <a:pt x="77" y="308"/>
                  </a:cubicBezTo>
                  <a:cubicBezTo>
                    <a:pt x="81" y="309"/>
                    <a:pt x="86" y="305"/>
                    <a:pt x="89" y="303"/>
                  </a:cubicBezTo>
                  <a:cubicBezTo>
                    <a:pt x="93" y="300"/>
                    <a:pt x="97" y="299"/>
                    <a:pt x="99" y="296"/>
                  </a:cubicBezTo>
                  <a:cubicBezTo>
                    <a:pt x="99" y="271"/>
                    <a:pt x="99" y="248"/>
                    <a:pt x="92" y="230"/>
                  </a:cubicBezTo>
                  <a:cubicBezTo>
                    <a:pt x="85" y="213"/>
                    <a:pt x="71" y="199"/>
                    <a:pt x="75" y="174"/>
                  </a:cubicBezTo>
                  <a:cubicBezTo>
                    <a:pt x="75" y="174"/>
                    <a:pt x="75" y="173"/>
                    <a:pt x="74" y="174"/>
                  </a:cubicBezTo>
                  <a:cubicBezTo>
                    <a:pt x="62" y="182"/>
                    <a:pt x="48" y="190"/>
                    <a:pt x="30" y="193"/>
                  </a:cubicBezTo>
                  <a:close/>
                  <a:moveTo>
                    <a:pt x="652" y="231"/>
                  </a:moveTo>
                  <a:cubicBezTo>
                    <a:pt x="644" y="251"/>
                    <a:pt x="646" y="270"/>
                    <a:pt x="644" y="297"/>
                  </a:cubicBezTo>
                  <a:cubicBezTo>
                    <a:pt x="648" y="299"/>
                    <a:pt x="652" y="301"/>
                    <a:pt x="656" y="303"/>
                  </a:cubicBezTo>
                  <a:cubicBezTo>
                    <a:pt x="659" y="305"/>
                    <a:pt x="665" y="310"/>
                    <a:pt x="669" y="307"/>
                  </a:cubicBezTo>
                  <a:cubicBezTo>
                    <a:pt x="671" y="304"/>
                    <a:pt x="671" y="291"/>
                    <a:pt x="671" y="286"/>
                  </a:cubicBezTo>
                  <a:cubicBezTo>
                    <a:pt x="671" y="278"/>
                    <a:pt x="670" y="271"/>
                    <a:pt x="670" y="264"/>
                  </a:cubicBezTo>
                  <a:cubicBezTo>
                    <a:pt x="672" y="234"/>
                    <a:pt x="696" y="214"/>
                    <a:pt x="711" y="197"/>
                  </a:cubicBezTo>
                  <a:cubicBezTo>
                    <a:pt x="713" y="196"/>
                    <a:pt x="714" y="194"/>
                    <a:pt x="714" y="193"/>
                  </a:cubicBezTo>
                  <a:cubicBezTo>
                    <a:pt x="696" y="190"/>
                    <a:pt x="682" y="182"/>
                    <a:pt x="669" y="174"/>
                  </a:cubicBezTo>
                  <a:cubicBezTo>
                    <a:pt x="673" y="200"/>
                    <a:pt x="658" y="214"/>
                    <a:pt x="652" y="231"/>
                  </a:cubicBezTo>
                  <a:close/>
                  <a:moveTo>
                    <a:pt x="350" y="261"/>
                  </a:moveTo>
                  <a:cubicBezTo>
                    <a:pt x="318" y="262"/>
                    <a:pt x="287" y="264"/>
                    <a:pt x="257" y="268"/>
                  </a:cubicBezTo>
                  <a:cubicBezTo>
                    <a:pt x="227" y="272"/>
                    <a:pt x="199" y="278"/>
                    <a:pt x="172" y="284"/>
                  </a:cubicBezTo>
                  <a:cubicBezTo>
                    <a:pt x="181" y="307"/>
                    <a:pt x="169" y="337"/>
                    <a:pt x="172" y="365"/>
                  </a:cubicBezTo>
                  <a:cubicBezTo>
                    <a:pt x="173" y="371"/>
                    <a:pt x="174" y="382"/>
                    <a:pt x="179" y="383"/>
                  </a:cubicBezTo>
                  <a:cubicBezTo>
                    <a:pt x="181" y="384"/>
                    <a:pt x="186" y="382"/>
                    <a:pt x="189" y="381"/>
                  </a:cubicBezTo>
                  <a:cubicBezTo>
                    <a:pt x="244" y="367"/>
                    <a:pt x="305" y="358"/>
                    <a:pt x="372" y="358"/>
                  </a:cubicBezTo>
                  <a:cubicBezTo>
                    <a:pt x="434" y="358"/>
                    <a:pt x="493" y="366"/>
                    <a:pt x="543" y="379"/>
                  </a:cubicBezTo>
                  <a:cubicBezTo>
                    <a:pt x="548" y="380"/>
                    <a:pt x="561" y="385"/>
                    <a:pt x="565" y="383"/>
                  </a:cubicBezTo>
                  <a:cubicBezTo>
                    <a:pt x="570" y="381"/>
                    <a:pt x="572" y="369"/>
                    <a:pt x="572" y="361"/>
                  </a:cubicBezTo>
                  <a:cubicBezTo>
                    <a:pt x="574" y="335"/>
                    <a:pt x="563" y="305"/>
                    <a:pt x="572" y="284"/>
                  </a:cubicBezTo>
                  <a:cubicBezTo>
                    <a:pt x="507" y="270"/>
                    <a:pt x="431" y="257"/>
                    <a:pt x="350" y="2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21"/>
            <p:cNvSpPr/>
            <p:nvPr/>
          </p:nvSpPr>
          <p:spPr bwMode="auto">
            <a:xfrm>
              <a:off x="3060" y="1575"/>
              <a:ext cx="102" cy="64"/>
            </a:xfrm>
            <a:custGeom>
              <a:avLst/>
              <a:gdLst>
                <a:gd name="T0" fmla="*/ 103 w 111"/>
                <a:gd name="T1" fmla="*/ 0 h 70"/>
                <a:gd name="T2" fmla="*/ 105 w 111"/>
                <a:gd name="T3" fmla="*/ 6 h 70"/>
                <a:gd name="T4" fmla="*/ 107 w 111"/>
                <a:gd name="T5" fmla="*/ 24 h 70"/>
                <a:gd name="T6" fmla="*/ 42 w 111"/>
                <a:gd name="T7" fmla="*/ 31 h 70"/>
                <a:gd name="T8" fmla="*/ 23 w 111"/>
                <a:gd name="T9" fmla="*/ 36 h 70"/>
                <a:gd name="T10" fmla="*/ 24 w 111"/>
                <a:gd name="T11" fmla="*/ 44 h 70"/>
                <a:gd name="T12" fmla="*/ 45 w 111"/>
                <a:gd name="T13" fmla="*/ 44 h 70"/>
                <a:gd name="T14" fmla="*/ 108 w 111"/>
                <a:gd name="T15" fmla="*/ 37 h 70"/>
                <a:gd name="T16" fmla="*/ 111 w 111"/>
                <a:gd name="T17" fmla="*/ 60 h 70"/>
                <a:gd name="T18" fmla="*/ 70 w 111"/>
                <a:gd name="T19" fmla="*/ 65 h 70"/>
                <a:gd name="T20" fmla="*/ 29 w 111"/>
                <a:gd name="T21" fmla="*/ 69 h 70"/>
                <a:gd name="T22" fmla="*/ 11 w 111"/>
                <a:gd name="T23" fmla="*/ 60 h 70"/>
                <a:gd name="T24" fmla="*/ 10 w 111"/>
                <a:gd name="T25" fmla="*/ 18 h 70"/>
                <a:gd name="T26" fmla="*/ 53 w 111"/>
                <a:gd name="T27" fmla="*/ 6 h 70"/>
                <a:gd name="T28" fmla="*/ 103 w 111"/>
                <a:gd name="T29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1" h="70">
                  <a:moveTo>
                    <a:pt x="103" y="0"/>
                  </a:moveTo>
                  <a:cubicBezTo>
                    <a:pt x="105" y="1"/>
                    <a:pt x="105" y="4"/>
                    <a:pt x="105" y="6"/>
                  </a:cubicBezTo>
                  <a:cubicBezTo>
                    <a:pt x="105" y="11"/>
                    <a:pt x="106" y="18"/>
                    <a:pt x="107" y="24"/>
                  </a:cubicBezTo>
                  <a:cubicBezTo>
                    <a:pt x="87" y="26"/>
                    <a:pt x="64" y="28"/>
                    <a:pt x="42" y="31"/>
                  </a:cubicBezTo>
                  <a:cubicBezTo>
                    <a:pt x="37" y="32"/>
                    <a:pt x="25" y="32"/>
                    <a:pt x="23" y="36"/>
                  </a:cubicBezTo>
                  <a:cubicBezTo>
                    <a:pt x="22" y="39"/>
                    <a:pt x="24" y="43"/>
                    <a:pt x="24" y="44"/>
                  </a:cubicBezTo>
                  <a:cubicBezTo>
                    <a:pt x="28" y="47"/>
                    <a:pt x="40" y="45"/>
                    <a:pt x="45" y="44"/>
                  </a:cubicBezTo>
                  <a:cubicBezTo>
                    <a:pt x="67" y="42"/>
                    <a:pt x="87" y="39"/>
                    <a:pt x="108" y="37"/>
                  </a:cubicBezTo>
                  <a:cubicBezTo>
                    <a:pt x="109" y="45"/>
                    <a:pt x="110" y="53"/>
                    <a:pt x="111" y="60"/>
                  </a:cubicBezTo>
                  <a:cubicBezTo>
                    <a:pt x="98" y="62"/>
                    <a:pt x="84" y="63"/>
                    <a:pt x="70" y="65"/>
                  </a:cubicBezTo>
                  <a:cubicBezTo>
                    <a:pt x="57" y="66"/>
                    <a:pt x="42" y="70"/>
                    <a:pt x="29" y="69"/>
                  </a:cubicBezTo>
                  <a:cubicBezTo>
                    <a:pt x="22" y="68"/>
                    <a:pt x="15" y="65"/>
                    <a:pt x="11" y="60"/>
                  </a:cubicBezTo>
                  <a:cubicBezTo>
                    <a:pt x="4" y="51"/>
                    <a:pt x="0" y="29"/>
                    <a:pt x="10" y="18"/>
                  </a:cubicBezTo>
                  <a:cubicBezTo>
                    <a:pt x="18" y="9"/>
                    <a:pt x="36" y="8"/>
                    <a:pt x="53" y="6"/>
                  </a:cubicBezTo>
                  <a:cubicBezTo>
                    <a:pt x="70" y="4"/>
                    <a:pt x="87" y="2"/>
                    <a:pt x="10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22"/>
            <p:cNvSpPr/>
            <p:nvPr/>
          </p:nvSpPr>
          <p:spPr bwMode="auto">
            <a:xfrm>
              <a:off x="4085" y="1574"/>
              <a:ext cx="99" cy="71"/>
            </a:xfrm>
            <a:custGeom>
              <a:avLst/>
              <a:gdLst>
                <a:gd name="T0" fmla="*/ 40 w 108"/>
                <a:gd name="T1" fmla="*/ 3 h 77"/>
                <a:gd name="T2" fmla="*/ 36 w 108"/>
                <a:gd name="T3" fmla="*/ 25 h 77"/>
                <a:gd name="T4" fmla="*/ 19 w 108"/>
                <a:gd name="T5" fmla="*/ 32 h 77"/>
                <a:gd name="T6" fmla="*/ 36 w 108"/>
                <a:gd name="T7" fmla="*/ 32 h 77"/>
                <a:gd name="T8" fmla="*/ 46 w 108"/>
                <a:gd name="T9" fmla="*/ 25 h 77"/>
                <a:gd name="T10" fmla="*/ 78 w 108"/>
                <a:gd name="T11" fmla="*/ 9 h 77"/>
                <a:gd name="T12" fmla="*/ 105 w 108"/>
                <a:gd name="T13" fmla="*/ 32 h 77"/>
                <a:gd name="T14" fmla="*/ 63 w 108"/>
                <a:gd name="T15" fmla="*/ 68 h 77"/>
                <a:gd name="T16" fmla="*/ 66 w 108"/>
                <a:gd name="T17" fmla="*/ 46 h 77"/>
                <a:gd name="T18" fmla="*/ 83 w 108"/>
                <a:gd name="T19" fmla="*/ 46 h 77"/>
                <a:gd name="T20" fmla="*/ 80 w 108"/>
                <a:gd name="T21" fmla="*/ 33 h 77"/>
                <a:gd name="T22" fmla="*/ 70 w 108"/>
                <a:gd name="T23" fmla="*/ 35 h 77"/>
                <a:gd name="T24" fmla="*/ 32 w 108"/>
                <a:gd name="T25" fmla="*/ 60 h 77"/>
                <a:gd name="T26" fmla="*/ 0 w 108"/>
                <a:gd name="T27" fmla="*/ 34 h 77"/>
                <a:gd name="T28" fmla="*/ 21 w 108"/>
                <a:gd name="T29" fmla="*/ 1 h 77"/>
                <a:gd name="T30" fmla="*/ 40 w 108"/>
                <a:gd name="T31" fmla="*/ 3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8" h="77">
                  <a:moveTo>
                    <a:pt x="40" y="3"/>
                  </a:moveTo>
                  <a:cubicBezTo>
                    <a:pt x="39" y="11"/>
                    <a:pt x="37" y="18"/>
                    <a:pt x="36" y="25"/>
                  </a:cubicBezTo>
                  <a:cubicBezTo>
                    <a:pt x="30" y="24"/>
                    <a:pt x="17" y="21"/>
                    <a:pt x="19" y="32"/>
                  </a:cubicBezTo>
                  <a:cubicBezTo>
                    <a:pt x="20" y="41"/>
                    <a:pt x="31" y="36"/>
                    <a:pt x="36" y="32"/>
                  </a:cubicBezTo>
                  <a:cubicBezTo>
                    <a:pt x="39" y="30"/>
                    <a:pt x="43" y="27"/>
                    <a:pt x="46" y="25"/>
                  </a:cubicBezTo>
                  <a:cubicBezTo>
                    <a:pt x="55" y="17"/>
                    <a:pt x="62" y="8"/>
                    <a:pt x="78" y="9"/>
                  </a:cubicBezTo>
                  <a:cubicBezTo>
                    <a:pt x="92" y="10"/>
                    <a:pt x="103" y="19"/>
                    <a:pt x="105" y="32"/>
                  </a:cubicBezTo>
                  <a:cubicBezTo>
                    <a:pt x="108" y="59"/>
                    <a:pt x="91" y="77"/>
                    <a:pt x="63" y="68"/>
                  </a:cubicBezTo>
                  <a:cubicBezTo>
                    <a:pt x="64" y="61"/>
                    <a:pt x="65" y="54"/>
                    <a:pt x="66" y="46"/>
                  </a:cubicBezTo>
                  <a:cubicBezTo>
                    <a:pt x="71" y="46"/>
                    <a:pt x="79" y="49"/>
                    <a:pt x="83" y="46"/>
                  </a:cubicBezTo>
                  <a:cubicBezTo>
                    <a:pt x="89" y="42"/>
                    <a:pt x="85" y="33"/>
                    <a:pt x="80" y="33"/>
                  </a:cubicBezTo>
                  <a:cubicBezTo>
                    <a:pt x="77" y="32"/>
                    <a:pt x="72" y="34"/>
                    <a:pt x="70" y="35"/>
                  </a:cubicBezTo>
                  <a:cubicBezTo>
                    <a:pt x="58" y="42"/>
                    <a:pt x="50" y="59"/>
                    <a:pt x="32" y="60"/>
                  </a:cubicBezTo>
                  <a:cubicBezTo>
                    <a:pt x="14" y="62"/>
                    <a:pt x="0" y="50"/>
                    <a:pt x="0" y="34"/>
                  </a:cubicBezTo>
                  <a:cubicBezTo>
                    <a:pt x="0" y="18"/>
                    <a:pt x="7" y="3"/>
                    <a:pt x="21" y="1"/>
                  </a:cubicBezTo>
                  <a:cubicBezTo>
                    <a:pt x="29" y="0"/>
                    <a:pt x="32" y="2"/>
                    <a:pt x="4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23"/>
            <p:cNvSpPr/>
            <p:nvPr/>
          </p:nvSpPr>
          <p:spPr bwMode="auto">
            <a:xfrm>
              <a:off x="4071" y="1644"/>
              <a:ext cx="96" cy="49"/>
            </a:xfrm>
            <a:custGeom>
              <a:avLst/>
              <a:gdLst>
                <a:gd name="T0" fmla="*/ 104 w 104"/>
                <a:gd name="T1" fmla="*/ 31 h 53"/>
                <a:gd name="T2" fmla="*/ 97 w 104"/>
                <a:gd name="T3" fmla="*/ 53 h 53"/>
                <a:gd name="T4" fmla="*/ 0 w 104"/>
                <a:gd name="T5" fmla="*/ 22 h 53"/>
                <a:gd name="T6" fmla="*/ 7 w 104"/>
                <a:gd name="T7" fmla="*/ 0 h 53"/>
                <a:gd name="T8" fmla="*/ 104 w 104"/>
                <a:gd name="T9" fmla="*/ 3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53">
                  <a:moveTo>
                    <a:pt x="104" y="31"/>
                  </a:moveTo>
                  <a:cubicBezTo>
                    <a:pt x="102" y="39"/>
                    <a:pt x="99" y="46"/>
                    <a:pt x="97" y="53"/>
                  </a:cubicBezTo>
                  <a:cubicBezTo>
                    <a:pt x="64" y="43"/>
                    <a:pt x="32" y="32"/>
                    <a:pt x="0" y="22"/>
                  </a:cubicBezTo>
                  <a:cubicBezTo>
                    <a:pt x="2" y="14"/>
                    <a:pt x="4" y="6"/>
                    <a:pt x="7" y="0"/>
                  </a:cubicBezTo>
                  <a:cubicBezTo>
                    <a:pt x="39" y="10"/>
                    <a:pt x="72" y="20"/>
                    <a:pt x="104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24"/>
            <p:cNvSpPr/>
            <p:nvPr/>
          </p:nvSpPr>
          <p:spPr bwMode="auto">
            <a:xfrm>
              <a:off x="4047" y="1688"/>
              <a:ext cx="98" cy="77"/>
            </a:xfrm>
            <a:custGeom>
              <a:avLst/>
              <a:gdLst>
                <a:gd name="T0" fmla="*/ 49 w 106"/>
                <a:gd name="T1" fmla="*/ 7 h 83"/>
                <a:gd name="T2" fmla="*/ 40 w 106"/>
                <a:gd name="T3" fmla="*/ 27 h 83"/>
                <a:gd name="T4" fmla="*/ 21 w 106"/>
                <a:gd name="T5" fmla="*/ 30 h 83"/>
                <a:gd name="T6" fmla="*/ 40 w 106"/>
                <a:gd name="T7" fmla="*/ 34 h 83"/>
                <a:gd name="T8" fmla="*/ 50 w 106"/>
                <a:gd name="T9" fmla="*/ 29 h 83"/>
                <a:gd name="T10" fmla="*/ 72 w 106"/>
                <a:gd name="T11" fmla="*/ 20 h 83"/>
                <a:gd name="T12" fmla="*/ 105 w 106"/>
                <a:gd name="T13" fmla="*/ 44 h 83"/>
                <a:gd name="T14" fmla="*/ 77 w 106"/>
                <a:gd name="T15" fmla="*/ 82 h 83"/>
                <a:gd name="T16" fmla="*/ 55 w 106"/>
                <a:gd name="T17" fmla="*/ 76 h 83"/>
                <a:gd name="T18" fmla="*/ 64 w 106"/>
                <a:gd name="T19" fmla="*/ 55 h 83"/>
                <a:gd name="T20" fmla="*/ 85 w 106"/>
                <a:gd name="T21" fmla="*/ 52 h 83"/>
                <a:gd name="T22" fmla="*/ 77 w 106"/>
                <a:gd name="T23" fmla="*/ 44 h 83"/>
                <a:gd name="T24" fmla="*/ 57 w 106"/>
                <a:gd name="T25" fmla="*/ 51 h 83"/>
                <a:gd name="T26" fmla="*/ 35 w 106"/>
                <a:gd name="T27" fmla="*/ 61 h 83"/>
                <a:gd name="T28" fmla="*/ 2 w 106"/>
                <a:gd name="T29" fmla="*/ 32 h 83"/>
                <a:gd name="T30" fmla="*/ 27 w 106"/>
                <a:gd name="T31" fmla="*/ 1 h 83"/>
                <a:gd name="T32" fmla="*/ 49 w 106"/>
                <a:gd name="T33" fmla="*/ 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6" h="83">
                  <a:moveTo>
                    <a:pt x="49" y="7"/>
                  </a:moveTo>
                  <a:cubicBezTo>
                    <a:pt x="46" y="14"/>
                    <a:pt x="42" y="20"/>
                    <a:pt x="40" y="27"/>
                  </a:cubicBezTo>
                  <a:cubicBezTo>
                    <a:pt x="36" y="25"/>
                    <a:pt x="21" y="19"/>
                    <a:pt x="21" y="30"/>
                  </a:cubicBezTo>
                  <a:cubicBezTo>
                    <a:pt x="21" y="40"/>
                    <a:pt x="33" y="37"/>
                    <a:pt x="40" y="34"/>
                  </a:cubicBezTo>
                  <a:cubicBezTo>
                    <a:pt x="43" y="33"/>
                    <a:pt x="47" y="31"/>
                    <a:pt x="50" y="29"/>
                  </a:cubicBezTo>
                  <a:cubicBezTo>
                    <a:pt x="57" y="26"/>
                    <a:pt x="64" y="21"/>
                    <a:pt x="72" y="20"/>
                  </a:cubicBezTo>
                  <a:cubicBezTo>
                    <a:pt x="88" y="19"/>
                    <a:pt x="103" y="30"/>
                    <a:pt x="105" y="44"/>
                  </a:cubicBezTo>
                  <a:cubicBezTo>
                    <a:pt x="106" y="60"/>
                    <a:pt x="95" y="82"/>
                    <a:pt x="77" y="82"/>
                  </a:cubicBezTo>
                  <a:cubicBezTo>
                    <a:pt x="68" y="83"/>
                    <a:pt x="64" y="79"/>
                    <a:pt x="55" y="76"/>
                  </a:cubicBezTo>
                  <a:cubicBezTo>
                    <a:pt x="58" y="69"/>
                    <a:pt x="61" y="62"/>
                    <a:pt x="64" y="55"/>
                  </a:cubicBezTo>
                  <a:cubicBezTo>
                    <a:pt x="68" y="57"/>
                    <a:pt x="85" y="65"/>
                    <a:pt x="85" y="52"/>
                  </a:cubicBezTo>
                  <a:cubicBezTo>
                    <a:pt x="85" y="47"/>
                    <a:pt x="81" y="45"/>
                    <a:pt x="77" y="44"/>
                  </a:cubicBezTo>
                  <a:cubicBezTo>
                    <a:pt x="70" y="43"/>
                    <a:pt x="63" y="48"/>
                    <a:pt x="57" y="51"/>
                  </a:cubicBezTo>
                  <a:cubicBezTo>
                    <a:pt x="51" y="55"/>
                    <a:pt x="44" y="60"/>
                    <a:pt x="35" y="61"/>
                  </a:cubicBezTo>
                  <a:cubicBezTo>
                    <a:pt x="16" y="63"/>
                    <a:pt x="0" y="50"/>
                    <a:pt x="2" y="32"/>
                  </a:cubicBezTo>
                  <a:cubicBezTo>
                    <a:pt x="3" y="18"/>
                    <a:pt x="13" y="2"/>
                    <a:pt x="27" y="1"/>
                  </a:cubicBezTo>
                  <a:cubicBezTo>
                    <a:pt x="36" y="0"/>
                    <a:pt x="40" y="4"/>
                    <a:pt x="49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25"/>
            <p:cNvSpPr/>
            <p:nvPr/>
          </p:nvSpPr>
          <p:spPr bwMode="auto">
            <a:xfrm>
              <a:off x="3665" y="1711"/>
              <a:ext cx="43" cy="38"/>
            </a:xfrm>
            <a:custGeom>
              <a:avLst/>
              <a:gdLst>
                <a:gd name="T0" fmla="*/ 16 w 47"/>
                <a:gd name="T1" fmla="*/ 0 h 41"/>
                <a:gd name="T2" fmla="*/ 23 w 47"/>
                <a:gd name="T3" fmla="*/ 4 h 41"/>
                <a:gd name="T4" fmla="*/ 20 w 47"/>
                <a:gd name="T5" fmla="*/ 13 h 41"/>
                <a:gd name="T6" fmla="*/ 47 w 47"/>
                <a:gd name="T7" fmla="*/ 38 h 41"/>
                <a:gd name="T8" fmla="*/ 31 w 47"/>
                <a:gd name="T9" fmla="*/ 38 h 41"/>
                <a:gd name="T10" fmla="*/ 25 w 47"/>
                <a:gd name="T11" fmla="*/ 27 h 41"/>
                <a:gd name="T12" fmla="*/ 19 w 47"/>
                <a:gd name="T13" fmla="*/ 16 h 41"/>
                <a:gd name="T14" fmla="*/ 0 w 47"/>
                <a:gd name="T15" fmla="*/ 41 h 41"/>
                <a:gd name="T16" fmla="*/ 14 w 47"/>
                <a:gd name="T17" fmla="*/ 14 h 41"/>
                <a:gd name="T18" fmla="*/ 17 w 47"/>
                <a:gd name="T19" fmla="*/ 4 h 41"/>
                <a:gd name="T20" fmla="*/ 16 w 47"/>
                <a:gd name="T2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7" h="41">
                  <a:moveTo>
                    <a:pt x="16" y="0"/>
                  </a:moveTo>
                  <a:cubicBezTo>
                    <a:pt x="19" y="0"/>
                    <a:pt x="22" y="2"/>
                    <a:pt x="23" y="4"/>
                  </a:cubicBezTo>
                  <a:cubicBezTo>
                    <a:pt x="23" y="7"/>
                    <a:pt x="21" y="10"/>
                    <a:pt x="20" y="13"/>
                  </a:cubicBezTo>
                  <a:cubicBezTo>
                    <a:pt x="27" y="23"/>
                    <a:pt x="37" y="32"/>
                    <a:pt x="47" y="38"/>
                  </a:cubicBezTo>
                  <a:cubicBezTo>
                    <a:pt x="43" y="39"/>
                    <a:pt x="33" y="40"/>
                    <a:pt x="31" y="38"/>
                  </a:cubicBezTo>
                  <a:cubicBezTo>
                    <a:pt x="28" y="36"/>
                    <a:pt x="27" y="30"/>
                    <a:pt x="25" y="27"/>
                  </a:cubicBezTo>
                  <a:cubicBezTo>
                    <a:pt x="23" y="23"/>
                    <a:pt x="20" y="19"/>
                    <a:pt x="19" y="16"/>
                  </a:cubicBezTo>
                  <a:cubicBezTo>
                    <a:pt x="14" y="26"/>
                    <a:pt x="10" y="37"/>
                    <a:pt x="0" y="41"/>
                  </a:cubicBezTo>
                  <a:cubicBezTo>
                    <a:pt x="6" y="35"/>
                    <a:pt x="11" y="25"/>
                    <a:pt x="14" y="14"/>
                  </a:cubicBezTo>
                  <a:cubicBezTo>
                    <a:pt x="15" y="11"/>
                    <a:pt x="17" y="7"/>
                    <a:pt x="17" y="4"/>
                  </a:cubicBezTo>
                  <a:cubicBezTo>
                    <a:pt x="16" y="2"/>
                    <a:pt x="15" y="1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26"/>
            <p:cNvSpPr/>
            <p:nvPr/>
          </p:nvSpPr>
          <p:spPr bwMode="auto">
            <a:xfrm>
              <a:off x="3556" y="1711"/>
              <a:ext cx="43" cy="33"/>
            </a:xfrm>
            <a:custGeom>
              <a:avLst/>
              <a:gdLst>
                <a:gd name="T0" fmla="*/ 43 w 46"/>
                <a:gd name="T1" fmla="*/ 3 h 35"/>
                <a:gd name="T2" fmla="*/ 22 w 46"/>
                <a:gd name="T3" fmla="*/ 8 h 35"/>
                <a:gd name="T4" fmla="*/ 25 w 46"/>
                <a:gd name="T5" fmla="*/ 11 h 35"/>
                <a:gd name="T6" fmla="*/ 17 w 46"/>
                <a:gd name="T7" fmla="*/ 20 h 35"/>
                <a:gd name="T8" fmla="*/ 9 w 46"/>
                <a:gd name="T9" fmla="*/ 28 h 35"/>
                <a:gd name="T10" fmla="*/ 34 w 46"/>
                <a:gd name="T11" fmla="*/ 24 h 35"/>
                <a:gd name="T12" fmla="*/ 28 w 46"/>
                <a:gd name="T13" fmla="*/ 16 h 35"/>
                <a:gd name="T14" fmla="*/ 42 w 46"/>
                <a:gd name="T15" fmla="*/ 21 h 35"/>
                <a:gd name="T16" fmla="*/ 43 w 46"/>
                <a:gd name="T17" fmla="*/ 30 h 35"/>
                <a:gd name="T18" fmla="*/ 36 w 46"/>
                <a:gd name="T19" fmla="*/ 26 h 35"/>
                <a:gd name="T20" fmla="*/ 28 w 46"/>
                <a:gd name="T21" fmla="*/ 28 h 35"/>
                <a:gd name="T22" fmla="*/ 2 w 46"/>
                <a:gd name="T23" fmla="*/ 35 h 35"/>
                <a:gd name="T24" fmla="*/ 2 w 46"/>
                <a:gd name="T25" fmla="*/ 28 h 35"/>
                <a:gd name="T26" fmla="*/ 15 w 46"/>
                <a:gd name="T27" fmla="*/ 9 h 35"/>
                <a:gd name="T28" fmla="*/ 2 w 46"/>
                <a:gd name="T29" fmla="*/ 8 h 35"/>
                <a:gd name="T30" fmla="*/ 20 w 46"/>
                <a:gd name="T31" fmla="*/ 5 h 35"/>
                <a:gd name="T32" fmla="*/ 36 w 46"/>
                <a:gd name="T33" fmla="*/ 1 h 35"/>
                <a:gd name="T34" fmla="*/ 43 w 46"/>
                <a:gd name="T35" fmla="*/ 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6" h="35">
                  <a:moveTo>
                    <a:pt x="43" y="3"/>
                  </a:moveTo>
                  <a:cubicBezTo>
                    <a:pt x="39" y="7"/>
                    <a:pt x="29" y="6"/>
                    <a:pt x="22" y="8"/>
                  </a:cubicBezTo>
                  <a:cubicBezTo>
                    <a:pt x="22" y="9"/>
                    <a:pt x="25" y="9"/>
                    <a:pt x="25" y="11"/>
                  </a:cubicBezTo>
                  <a:cubicBezTo>
                    <a:pt x="25" y="13"/>
                    <a:pt x="19" y="18"/>
                    <a:pt x="17" y="20"/>
                  </a:cubicBezTo>
                  <a:cubicBezTo>
                    <a:pt x="14" y="23"/>
                    <a:pt x="11" y="26"/>
                    <a:pt x="9" y="28"/>
                  </a:cubicBezTo>
                  <a:cubicBezTo>
                    <a:pt x="18" y="27"/>
                    <a:pt x="25" y="25"/>
                    <a:pt x="34" y="24"/>
                  </a:cubicBezTo>
                  <a:cubicBezTo>
                    <a:pt x="33" y="21"/>
                    <a:pt x="29" y="19"/>
                    <a:pt x="28" y="16"/>
                  </a:cubicBezTo>
                  <a:cubicBezTo>
                    <a:pt x="32" y="15"/>
                    <a:pt x="39" y="17"/>
                    <a:pt x="42" y="21"/>
                  </a:cubicBezTo>
                  <a:cubicBezTo>
                    <a:pt x="44" y="23"/>
                    <a:pt x="46" y="28"/>
                    <a:pt x="43" y="30"/>
                  </a:cubicBezTo>
                  <a:cubicBezTo>
                    <a:pt x="40" y="31"/>
                    <a:pt x="39" y="26"/>
                    <a:pt x="36" y="26"/>
                  </a:cubicBezTo>
                  <a:cubicBezTo>
                    <a:pt x="34" y="25"/>
                    <a:pt x="30" y="27"/>
                    <a:pt x="28" y="28"/>
                  </a:cubicBezTo>
                  <a:cubicBezTo>
                    <a:pt x="20" y="30"/>
                    <a:pt x="10" y="33"/>
                    <a:pt x="2" y="35"/>
                  </a:cubicBezTo>
                  <a:cubicBezTo>
                    <a:pt x="1" y="34"/>
                    <a:pt x="0" y="30"/>
                    <a:pt x="2" y="28"/>
                  </a:cubicBezTo>
                  <a:cubicBezTo>
                    <a:pt x="9" y="25"/>
                    <a:pt x="16" y="19"/>
                    <a:pt x="15" y="9"/>
                  </a:cubicBezTo>
                  <a:cubicBezTo>
                    <a:pt x="12" y="9"/>
                    <a:pt x="5" y="10"/>
                    <a:pt x="2" y="8"/>
                  </a:cubicBezTo>
                  <a:cubicBezTo>
                    <a:pt x="7" y="6"/>
                    <a:pt x="14" y="6"/>
                    <a:pt x="20" y="5"/>
                  </a:cubicBezTo>
                  <a:cubicBezTo>
                    <a:pt x="26" y="4"/>
                    <a:pt x="32" y="3"/>
                    <a:pt x="36" y="1"/>
                  </a:cubicBezTo>
                  <a:cubicBezTo>
                    <a:pt x="39" y="1"/>
                    <a:pt x="43" y="0"/>
                    <a:pt x="4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27"/>
            <p:cNvSpPr/>
            <p:nvPr/>
          </p:nvSpPr>
          <p:spPr bwMode="auto">
            <a:xfrm>
              <a:off x="3653" y="1712"/>
              <a:ext cx="16" cy="11"/>
            </a:xfrm>
            <a:custGeom>
              <a:avLst/>
              <a:gdLst>
                <a:gd name="T0" fmla="*/ 9 w 17"/>
                <a:gd name="T1" fmla="*/ 11 h 11"/>
                <a:gd name="T2" fmla="*/ 0 w 17"/>
                <a:gd name="T3" fmla="*/ 2 h 11"/>
                <a:gd name="T4" fmla="*/ 9 w 17"/>
                <a:gd name="T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" h="11">
                  <a:moveTo>
                    <a:pt x="9" y="11"/>
                  </a:moveTo>
                  <a:cubicBezTo>
                    <a:pt x="5" y="9"/>
                    <a:pt x="1" y="6"/>
                    <a:pt x="0" y="2"/>
                  </a:cubicBezTo>
                  <a:cubicBezTo>
                    <a:pt x="6" y="0"/>
                    <a:pt x="17" y="7"/>
                    <a:pt x="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28"/>
            <p:cNvSpPr/>
            <p:nvPr/>
          </p:nvSpPr>
          <p:spPr bwMode="auto">
            <a:xfrm>
              <a:off x="3490" y="1713"/>
              <a:ext cx="16" cy="16"/>
            </a:xfrm>
            <a:custGeom>
              <a:avLst/>
              <a:gdLst>
                <a:gd name="T0" fmla="*/ 17 w 17"/>
                <a:gd name="T1" fmla="*/ 7 h 17"/>
                <a:gd name="T2" fmla="*/ 0 w 17"/>
                <a:gd name="T3" fmla="*/ 17 h 17"/>
                <a:gd name="T4" fmla="*/ 7 w 17"/>
                <a:gd name="T5" fmla="*/ 8 h 17"/>
                <a:gd name="T6" fmla="*/ 17 w 17"/>
                <a:gd name="T7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17">
                  <a:moveTo>
                    <a:pt x="17" y="7"/>
                  </a:moveTo>
                  <a:cubicBezTo>
                    <a:pt x="12" y="11"/>
                    <a:pt x="6" y="14"/>
                    <a:pt x="0" y="17"/>
                  </a:cubicBezTo>
                  <a:cubicBezTo>
                    <a:pt x="2" y="14"/>
                    <a:pt x="5" y="12"/>
                    <a:pt x="7" y="8"/>
                  </a:cubicBezTo>
                  <a:cubicBezTo>
                    <a:pt x="5" y="0"/>
                    <a:pt x="15" y="5"/>
                    <a:pt x="17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29"/>
            <p:cNvSpPr/>
            <p:nvPr/>
          </p:nvSpPr>
          <p:spPr bwMode="auto">
            <a:xfrm>
              <a:off x="3115" y="1721"/>
              <a:ext cx="94" cy="61"/>
            </a:xfrm>
            <a:custGeom>
              <a:avLst/>
              <a:gdLst>
                <a:gd name="T0" fmla="*/ 102 w 102"/>
                <a:gd name="T1" fmla="*/ 21 h 66"/>
                <a:gd name="T2" fmla="*/ 10 w 102"/>
                <a:gd name="T3" fmla="*/ 66 h 66"/>
                <a:gd name="T4" fmla="*/ 0 w 102"/>
                <a:gd name="T5" fmla="*/ 45 h 66"/>
                <a:gd name="T6" fmla="*/ 92 w 102"/>
                <a:gd name="T7" fmla="*/ 0 h 66"/>
                <a:gd name="T8" fmla="*/ 102 w 102"/>
                <a:gd name="T9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66">
                  <a:moveTo>
                    <a:pt x="102" y="21"/>
                  </a:moveTo>
                  <a:cubicBezTo>
                    <a:pt x="71" y="36"/>
                    <a:pt x="40" y="51"/>
                    <a:pt x="10" y="66"/>
                  </a:cubicBezTo>
                  <a:cubicBezTo>
                    <a:pt x="6" y="59"/>
                    <a:pt x="3" y="51"/>
                    <a:pt x="0" y="45"/>
                  </a:cubicBezTo>
                  <a:cubicBezTo>
                    <a:pt x="30" y="30"/>
                    <a:pt x="61" y="14"/>
                    <a:pt x="92" y="0"/>
                  </a:cubicBezTo>
                  <a:cubicBezTo>
                    <a:pt x="95" y="7"/>
                    <a:pt x="99" y="14"/>
                    <a:pt x="10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30"/>
            <p:cNvSpPr/>
            <p:nvPr/>
          </p:nvSpPr>
          <p:spPr bwMode="auto">
            <a:xfrm>
              <a:off x="3474" y="1720"/>
              <a:ext cx="11" cy="10"/>
            </a:xfrm>
            <a:custGeom>
              <a:avLst/>
              <a:gdLst>
                <a:gd name="T0" fmla="*/ 0 w 12"/>
                <a:gd name="T1" fmla="*/ 3 h 11"/>
                <a:gd name="T2" fmla="*/ 7 w 12"/>
                <a:gd name="T3" fmla="*/ 11 h 11"/>
                <a:gd name="T4" fmla="*/ 0 w 12"/>
                <a:gd name="T5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1">
                  <a:moveTo>
                    <a:pt x="0" y="3"/>
                  </a:moveTo>
                  <a:cubicBezTo>
                    <a:pt x="6" y="0"/>
                    <a:pt x="12" y="10"/>
                    <a:pt x="7" y="11"/>
                  </a:cubicBezTo>
                  <a:cubicBezTo>
                    <a:pt x="4" y="11"/>
                    <a:pt x="1" y="6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31"/>
            <p:cNvSpPr/>
            <p:nvPr/>
          </p:nvSpPr>
          <p:spPr bwMode="auto">
            <a:xfrm>
              <a:off x="3717" y="1723"/>
              <a:ext cx="69" cy="59"/>
            </a:xfrm>
            <a:custGeom>
              <a:avLst/>
              <a:gdLst>
                <a:gd name="T0" fmla="*/ 50 w 75"/>
                <a:gd name="T1" fmla="*/ 5 h 64"/>
                <a:gd name="T2" fmla="*/ 45 w 75"/>
                <a:gd name="T3" fmla="*/ 27 h 64"/>
                <a:gd name="T4" fmla="*/ 65 w 75"/>
                <a:gd name="T5" fmla="*/ 30 h 64"/>
                <a:gd name="T6" fmla="*/ 51 w 75"/>
                <a:gd name="T7" fmla="*/ 31 h 64"/>
                <a:gd name="T8" fmla="*/ 45 w 75"/>
                <a:gd name="T9" fmla="*/ 31 h 64"/>
                <a:gd name="T10" fmla="*/ 41 w 75"/>
                <a:gd name="T11" fmla="*/ 56 h 64"/>
                <a:gd name="T12" fmla="*/ 75 w 75"/>
                <a:gd name="T13" fmla="*/ 63 h 64"/>
                <a:gd name="T14" fmla="*/ 56 w 75"/>
                <a:gd name="T15" fmla="*/ 61 h 64"/>
                <a:gd name="T16" fmla="*/ 28 w 75"/>
                <a:gd name="T17" fmla="*/ 59 h 64"/>
                <a:gd name="T18" fmla="*/ 0 w 75"/>
                <a:gd name="T19" fmla="*/ 55 h 64"/>
                <a:gd name="T20" fmla="*/ 18 w 75"/>
                <a:gd name="T21" fmla="*/ 55 h 64"/>
                <a:gd name="T22" fmla="*/ 19 w 75"/>
                <a:gd name="T23" fmla="*/ 30 h 64"/>
                <a:gd name="T24" fmla="*/ 17 w 75"/>
                <a:gd name="T25" fmla="*/ 22 h 64"/>
                <a:gd name="T26" fmla="*/ 26 w 75"/>
                <a:gd name="T27" fmla="*/ 27 h 64"/>
                <a:gd name="T28" fmla="*/ 24 w 75"/>
                <a:gd name="T29" fmla="*/ 56 h 64"/>
                <a:gd name="T30" fmla="*/ 36 w 75"/>
                <a:gd name="T31" fmla="*/ 56 h 64"/>
                <a:gd name="T32" fmla="*/ 39 w 75"/>
                <a:gd name="T33" fmla="*/ 33 h 64"/>
                <a:gd name="T34" fmla="*/ 41 w 75"/>
                <a:gd name="T35" fmla="*/ 8 h 64"/>
                <a:gd name="T36" fmla="*/ 39 w 75"/>
                <a:gd name="T37" fmla="*/ 1 h 64"/>
                <a:gd name="T38" fmla="*/ 40 w 75"/>
                <a:gd name="T39" fmla="*/ 0 h 64"/>
                <a:gd name="T40" fmla="*/ 50 w 75"/>
                <a:gd name="T41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75" h="64">
                  <a:moveTo>
                    <a:pt x="50" y="5"/>
                  </a:moveTo>
                  <a:cubicBezTo>
                    <a:pt x="48" y="12"/>
                    <a:pt x="46" y="19"/>
                    <a:pt x="45" y="27"/>
                  </a:cubicBezTo>
                  <a:cubicBezTo>
                    <a:pt x="51" y="28"/>
                    <a:pt x="64" y="23"/>
                    <a:pt x="65" y="30"/>
                  </a:cubicBezTo>
                  <a:cubicBezTo>
                    <a:pt x="63" y="33"/>
                    <a:pt x="56" y="32"/>
                    <a:pt x="51" y="31"/>
                  </a:cubicBezTo>
                  <a:cubicBezTo>
                    <a:pt x="49" y="31"/>
                    <a:pt x="47" y="31"/>
                    <a:pt x="45" y="31"/>
                  </a:cubicBezTo>
                  <a:cubicBezTo>
                    <a:pt x="44" y="39"/>
                    <a:pt x="43" y="48"/>
                    <a:pt x="41" y="56"/>
                  </a:cubicBezTo>
                  <a:cubicBezTo>
                    <a:pt x="53" y="58"/>
                    <a:pt x="73" y="51"/>
                    <a:pt x="75" y="63"/>
                  </a:cubicBezTo>
                  <a:cubicBezTo>
                    <a:pt x="69" y="64"/>
                    <a:pt x="62" y="62"/>
                    <a:pt x="56" y="61"/>
                  </a:cubicBezTo>
                  <a:cubicBezTo>
                    <a:pt x="47" y="60"/>
                    <a:pt x="38" y="59"/>
                    <a:pt x="28" y="59"/>
                  </a:cubicBezTo>
                  <a:cubicBezTo>
                    <a:pt x="18" y="58"/>
                    <a:pt x="6" y="60"/>
                    <a:pt x="0" y="55"/>
                  </a:cubicBezTo>
                  <a:cubicBezTo>
                    <a:pt x="5" y="55"/>
                    <a:pt x="12" y="56"/>
                    <a:pt x="18" y="55"/>
                  </a:cubicBezTo>
                  <a:cubicBezTo>
                    <a:pt x="19" y="47"/>
                    <a:pt x="20" y="37"/>
                    <a:pt x="19" y="30"/>
                  </a:cubicBezTo>
                  <a:cubicBezTo>
                    <a:pt x="19" y="27"/>
                    <a:pt x="16" y="25"/>
                    <a:pt x="17" y="22"/>
                  </a:cubicBezTo>
                  <a:cubicBezTo>
                    <a:pt x="20" y="22"/>
                    <a:pt x="24" y="24"/>
                    <a:pt x="26" y="27"/>
                  </a:cubicBezTo>
                  <a:cubicBezTo>
                    <a:pt x="24" y="35"/>
                    <a:pt x="24" y="46"/>
                    <a:pt x="24" y="56"/>
                  </a:cubicBezTo>
                  <a:cubicBezTo>
                    <a:pt x="28" y="56"/>
                    <a:pt x="32" y="56"/>
                    <a:pt x="36" y="56"/>
                  </a:cubicBezTo>
                  <a:cubicBezTo>
                    <a:pt x="37" y="49"/>
                    <a:pt x="38" y="41"/>
                    <a:pt x="39" y="33"/>
                  </a:cubicBezTo>
                  <a:cubicBezTo>
                    <a:pt x="40" y="24"/>
                    <a:pt x="42" y="16"/>
                    <a:pt x="41" y="8"/>
                  </a:cubicBezTo>
                  <a:cubicBezTo>
                    <a:pt x="41" y="6"/>
                    <a:pt x="39" y="3"/>
                    <a:pt x="39" y="1"/>
                  </a:cubicBezTo>
                  <a:cubicBezTo>
                    <a:pt x="39" y="1"/>
                    <a:pt x="39" y="1"/>
                    <a:pt x="40" y="0"/>
                  </a:cubicBezTo>
                  <a:cubicBezTo>
                    <a:pt x="44" y="1"/>
                    <a:pt x="48" y="2"/>
                    <a:pt x="5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32"/>
            <p:cNvSpPr/>
            <p:nvPr/>
          </p:nvSpPr>
          <p:spPr bwMode="auto">
            <a:xfrm>
              <a:off x="3458" y="1727"/>
              <a:ext cx="66" cy="44"/>
            </a:xfrm>
            <a:custGeom>
              <a:avLst/>
              <a:gdLst>
                <a:gd name="T0" fmla="*/ 52 w 72"/>
                <a:gd name="T1" fmla="*/ 2 h 48"/>
                <a:gd name="T2" fmla="*/ 36 w 72"/>
                <a:gd name="T3" fmla="*/ 7 h 48"/>
                <a:gd name="T4" fmla="*/ 37 w 72"/>
                <a:gd name="T5" fmla="*/ 13 h 48"/>
                <a:gd name="T6" fmla="*/ 48 w 72"/>
                <a:gd name="T7" fmla="*/ 12 h 48"/>
                <a:gd name="T8" fmla="*/ 37 w 72"/>
                <a:gd name="T9" fmla="*/ 15 h 48"/>
                <a:gd name="T10" fmla="*/ 37 w 72"/>
                <a:gd name="T11" fmla="*/ 21 h 48"/>
                <a:gd name="T12" fmla="*/ 56 w 72"/>
                <a:gd name="T13" fmla="*/ 20 h 48"/>
                <a:gd name="T14" fmla="*/ 37 w 72"/>
                <a:gd name="T15" fmla="*/ 24 h 48"/>
                <a:gd name="T16" fmla="*/ 37 w 72"/>
                <a:gd name="T17" fmla="*/ 35 h 48"/>
                <a:gd name="T18" fmla="*/ 46 w 72"/>
                <a:gd name="T19" fmla="*/ 24 h 48"/>
                <a:gd name="T20" fmla="*/ 54 w 72"/>
                <a:gd name="T21" fmla="*/ 26 h 48"/>
                <a:gd name="T22" fmla="*/ 48 w 72"/>
                <a:gd name="T23" fmla="*/ 33 h 48"/>
                <a:gd name="T24" fmla="*/ 72 w 72"/>
                <a:gd name="T25" fmla="*/ 35 h 48"/>
                <a:gd name="T26" fmla="*/ 54 w 72"/>
                <a:gd name="T27" fmla="*/ 36 h 48"/>
                <a:gd name="T28" fmla="*/ 17 w 72"/>
                <a:gd name="T29" fmla="*/ 41 h 48"/>
                <a:gd name="T30" fmla="*/ 0 w 72"/>
                <a:gd name="T31" fmla="*/ 40 h 48"/>
                <a:gd name="T32" fmla="*/ 33 w 72"/>
                <a:gd name="T33" fmla="*/ 36 h 48"/>
                <a:gd name="T34" fmla="*/ 32 w 72"/>
                <a:gd name="T35" fmla="*/ 25 h 48"/>
                <a:gd name="T36" fmla="*/ 15 w 72"/>
                <a:gd name="T37" fmla="*/ 25 h 48"/>
                <a:gd name="T38" fmla="*/ 32 w 72"/>
                <a:gd name="T39" fmla="*/ 22 h 48"/>
                <a:gd name="T40" fmla="*/ 31 w 72"/>
                <a:gd name="T41" fmla="*/ 17 h 48"/>
                <a:gd name="T42" fmla="*/ 21 w 72"/>
                <a:gd name="T43" fmla="*/ 16 h 48"/>
                <a:gd name="T44" fmla="*/ 31 w 72"/>
                <a:gd name="T45" fmla="*/ 14 h 48"/>
                <a:gd name="T46" fmla="*/ 28 w 72"/>
                <a:gd name="T47" fmla="*/ 8 h 48"/>
                <a:gd name="T48" fmla="*/ 16 w 72"/>
                <a:gd name="T49" fmla="*/ 8 h 48"/>
                <a:gd name="T50" fmla="*/ 43 w 72"/>
                <a:gd name="T51" fmla="*/ 2 h 48"/>
                <a:gd name="T52" fmla="*/ 52 w 72"/>
                <a:gd name="T53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2" h="48">
                  <a:moveTo>
                    <a:pt x="52" y="2"/>
                  </a:moveTo>
                  <a:cubicBezTo>
                    <a:pt x="49" y="6"/>
                    <a:pt x="41" y="5"/>
                    <a:pt x="36" y="7"/>
                  </a:cubicBezTo>
                  <a:cubicBezTo>
                    <a:pt x="37" y="8"/>
                    <a:pt x="38" y="11"/>
                    <a:pt x="37" y="13"/>
                  </a:cubicBezTo>
                  <a:cubicBezTo>
                    <a:pt x="40" y="12"/>
                    <a:pt x="45" y="10"/>
                    <a:pt x="48" y="12"/>
                  </a:cubicBezTo>
                  <a:cubicBezTo>
                    <a:pt x="46" y="15"/>
                    <a:pt x="41" y="15"/>
                    <a:pt x="37" y="15"/>
                  </a:cubicBezTo>
                  <a:cubicBezTo>
                    <a:pt x="37" y="17"/>
                    <a:pt x="37" y="19"/>
                    <a:pt x="37" y="21"/>
                  </a:cubicBezTo>
                  <a:cubicBezTo>
                    <a:pt x="43" y="20"/>
                    <a:pt x="51" y="16"/>
                    <a:pt x="56" y="20"/>
                  </a:cubicBezTo>
                  <a:cubicBezTo>
                    <a:pt x="51" y="23"/>
                    <a:pt x="43" y="23"/>
                    <a:pt x="37" y="24"/>
                  </a:cubicBezTo>
                  <a:cubicBezTo>
                    <a:pt x="37" y="28"/>
                    <a:pt x="38" y="31"/>
                    <a:pt x="37" y="35"/>
                  </a:cubicBezTo>
                  <a:cubicBezTo>
                    <a:pt x="45" y="36"/>
                    <a:pt x="48" y="31"/>
                    <a:pt x="46" y="24"/>
                  </a:cubicBezTo>
                  <a:cubicBezTo>
                    <a:pt x="49" y="24"/>
                    <a:pt x="53" y="24"/>
                    <a:pt x="54" y="26"/>
                  </a:cubicBezTo>
                  <a:cubicBezTo>
                    <a:pt x="53" y="29"/>
                    <a:pt x="50" y="31"/>
                    <a:pt x="48" y="33"/>
                  </a:cubicBezTo>
                  <a:cubicBezTo>
                    <a:pt x="56" y="32"/>
                    <a:pt x="69" y="26"/>
                    <a:pt x="72" y="35"/>
                  </a:cubicBezTo>
                  <a:cubicBezTo>
                    <a:pt x="66" y="37"/>
                    <a:pt x="60" y="36"/>
                    <a:pt x="54" y="36"/>
                  </a:cubicBezTo>
                  <a:cubicBezTo>
                    <a:pt x="41" y="37"/>
                    <a:pt x="28" y="39"/>
                    <a:pt x="17" y="41"/>
                  </a:cubicBezTo>
                  <a:cubicBezTo>
                    <a:pt x="10" y="43"/>
                    <a:pt x="4" y="48"/>
                    <a:pt x="0" y="40"/>
                  </a:cubicBezTo>
                  <a:cubicBezTo>
                    <a:pt x="11" y="39"/>
                    <a:pt x="22" y="38"/>
                    <a:pt x="33" y="36"/>
                  </a:cubicBezTo>
                  <a:cubicBezTo>
                    <a:pt x="33" y="32"/>
                    <a:pt x="32" y="28"/>
                    <a:pt x="32" y="25"/>
                  </a:cubicBezTo>
                  <a:cubicBezTo>
                    <a:pt x="27" y="25"/>
                    <a:pt x="19" y="28"/>
                    <a:pt x="15" y="25"/>
                  </a:cubicBezTo>
                  <a:cubicBezTo>
                    <a:pt x="19" y="23"/>
                    <a:pt x="27" y="23"/>
                    <a:pt x="32" y="22"/>
                  </a:cubicBezTo>
                  <a:cubicBezTo>
                    <a:pt x="32" y="21"/>
                    <a:pt x="32" y="18"/>
                    <a:pt x="31" y="17"/>
                  </a:cubicBezTo>
                  <a:cubicBezTo>
                    <a:pt x="28" y="17"/>
                    <a:pt x="23" y="19"/>
                    <a:pt x="21" y="16"/>
                  </a:cubicBezTo>
                  <a:cubicBezTo>
                    <a:pt x="23" y="14"/>
                    <a:pt x="27" y="15"/>
                    <a:pt x="31" y="14"/>
                  </a:cubicBezTo>
                  <a:cubicBezTo>
                    <a:pt x="31" y="11"/>
                    <a:pt x="29" y="10"/>
                    <a:pt x="28" y="8"/>
                  </a:cubicBezTo>
                  <a:cubicBezTo>
                    <a:pt x="25" y="9"/>
                    <a:pt x="18" y="11"/>
                    <a:pt x="16" y="8"/>
                  </a:cubicBezTo>
                  <a:cubicBezTo>
                    <a:pt x="24" y="6"/>
                    <a:pt x="34" y="4"/>
                    <a:pt x="43" y="2"/>
                  </a:cubicBezTo>
                  <a:cubicBezTo>
                    <a:pt x="46" y="1"/>
                    <a:pt x="49" y="0"/>
                    <a:pt x="5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33"/>
            <p:cNvSpPr/>
            <p:nvPr/>
          </p:nvSpPr>
          <p:spPr bwMode="auto">
            <a:xfrm>
              <a:off x="3631" y="1725"/>
              <a:ext cx="38" cy="44"/>
            </a:xfrm>
            <a:custGeom>
              <a:avLst/>
              <a:gdLst>
                <a:gd name="T0" fmla="*/ 41 w 41"/>
                <a:gd name="T1" fmla="*/ 6 h 47"/>
                <a:gd name="T2" fmla="*/ 24 w 41"/>
                <a:gd name="T3" fmla="*/ 9 h 47"/>
                <a:gd name="T4" fmla="*/ 28 w 41"/>
                <a:gd name="T5" fmla="*/ 13 h 47"/>
                <a:gd name="T6" fmla="*/ 25 w 41"/>
                <a:gd name="T7" fmla="*/ 17 h 47"/>
                <a:gd name="T8" fmla="*/ 36 w 41"/>
                <a:gd name="T9" fmla="*/ 22 h 47"/>
                <a:gd name="T10" fmla="*/ 34 w 41"/>
                <a:gd name="T11" fmla="*/ 28 h 47"/>
                <a:gd name="T12" fmla="*/ 20 w 41"/>
                <a:gd name="T13" fmla="*/ 47 h 47"/>
                <a:gd name="T14" fmla="*/ 16 w 41"/>
                <a:gd name="T15" fmla="*/ 38 h 47"/>
                <a:gd name="T16" fmla="*/ 23 w 41"/>
                <a:gd name="T17" fmla="*/ 40 h 47"/>
                <a:gd name="T18" fmla="*/ 24 w 41"/>
                <a:gd name="T19" fmla="*/ 20 h 47"/>
                <a:gd name="T20" fmla="*/ 0 w 41"/>
                <a:gd name="T21" fmla="*/ 42 h 47"/>
                <a:gd name="T22" fmla="*/ 21 w 41"/>
                <a:gd name="T23" fmla="*/ 9 h 47"/>
                <a:gd name="T24" fmla="*/ 3 w 41"/>
                <a:gd name="T25" fmla="*/ 7 h 47"/>
                <a:gd name="T26" fmla="*/ 24 w 41"/>
                <a:gd name="T27" fmla="*/ 5 h 47"/>
                <a:gd name="T28" fmla="*/ 41 w 41"/>
                <a:gd name="T29" fmla="*/ 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1" h="47">
                  <a:moveTo>
                    <a:pt x="41" y="6"/>
                  </a:moveTo>
                  <a:cubicBezTo>
                    <a:pt x="37" y="9"/>
                    <a:pt x="29" y="7"/>
                    <a:pt x="24" y="9"/>
                  </a:cubicBezTo>
                  <a:cubicBezTo>
                    <a:pt x="24" y="10"/>
                    <a:pt x="27" y="11"/>
                    <a:pt x="28" y="13"/>
                  </a:cubicBezTo>
                  <a:cubicBezTo>
                    <a:pt x="27" y="14"/>
                    <a:pt x="26" y="15"/>
                    <a:pt x="25" y="17"/>
                  </a:cubicBezTo>
                  <a:cubicBezTo>
                    <a:pt x="30" y="17"/>
                    <a:pt x="36" y="18"/>
                    <a:pt x="36" y="22"/>
                  </a:cubicBezTo>
                  <a:cubicBezTo>
                    <a:pt x="36" y="23"/>
                    <a:pt x="34" y="26"/>
                    <a:pt x="34" y="28"/>
                  </a:cubicBezTo>
                  <a:cubicBezTo>
                    <a:pt x="31" y="35"/>
                    <a:pt x="29" y="47"/>
                    <a:pt x="20" y="47"/>
                  </a:cubicBezTo>
                  <a:cubicBezTo>
                    <a:pt x="19" y="43"/>
                    <a:pt x="17" y="41"/>
                    <a:pt x="16" y="38"/>
                  </a:cubicBezTo>
                  <a:cubicBezTo>
                    <a:pt x="18" y="38"/>
                    <a:pt x="20" y="39"/>
                    <a:pt x="23" y="40"/>
                  </a:cubicBezTo>
                  <a:cubicBezTo>
                    <a:pt x="26" y="36"/>
                    <a:pt x="35" y="21"/>
                    <a:pt x="24" y="20"/>
                  </a:cubicBezTo>
                  <a:cubicBezTo>
                    <a:pt x="19" y="30"/>
                    <a:pt x="12" y="38"/>
                    <a:pt x="0" y="42"/>
                  </a:cubicBezTo>
                  <a:cubicBezTo>
                    <a:pt x="8" y="32"/>
                    <a:pt x="20" y="26"/>
                    <a:pt x="21" y="9"/>
                  </a:cubicBezTo>
                  <a:cubicBezTo>
                    <a:pt x="14" y="11"/>
                    <a:pt x="5" y="14"/>
                    <a:pt x="3" y="7"/>
                  </a:cubicBezTo>
                  <a:cubicBezTo>
                    <a:pt x="10" y="7"/>
                    <a:pt x="17" y="6"/>
                    <a:pt x="24" y="5"/>
                  </a:cubicBezTo>
                  <a:cubicBezTo>
                    <a:pt x="31" y="4"/>
                    <a:pt x="39" y="0"/>
                    <a:pt x="4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34"/>
            <p:cNvSpPr/>
            <p:nvPr/>
          </p:nvSpPr>
          <p:spPr bwMode="auto">
            <a:xfrm>
              <a:off x="3548" y="1740"/>
              <a:ext cx="66" cy="32"/>
            </a:xfrm>
            <a:custGeom>
              <a:avLst/>
              <a:gdLst>
                <a:gd name="T0" fmla="*/ 28 w 71"/>
                <a:gd name="T1" fmla="*/ 1 h 35"/>
                <a:gd name="T2" fmla="*/ 38 w 71"/>
                <a:gd name="T3" fmla="*/ 4 h 35"/>
                <a:gd name="T4" fmla="*/ 37 w 71"/>
                <a:gd name="T5" fmla="*/ 10 h 35"/>
                <a:gd name="T6" fmla="*/ 52 w 71"/>
                <a:gd name="T7" fmla="*/ 10 h 35"/>
                <a:gd name="T8" fmla="*/ 37 w 71"/>
                <a:gd name="T9" fmla="*/ 15 h 35"/>
                <a:gd name="T10" fmla="*/ 38 w 71"/>
                <a:gd name="T11" fmla="*/ 25 h 35"/>
                <a:gd name="T12" fmla="*/ 71 w 71"/>
                <a:gd name="T13" fmla="*/ 27 h 35"/>
                <a:gd name="T14" fmla="*/ 56 w 71"/>
                <a:gd name="T15" fmla="*/ 29 h 35"/>
                <a:gd name="T16" fmla="*/ 26 w 71"/>
                <a:gd name="T17" fmla="*/ 31 h 35"/>
                <a:gd name="T18" fmla="*/ 16 w 71"/>
                <a:gd name="T19" fmla="*/ 32 h 35"/>
                <a:gd name="T20" fmla="*/ 0 w 71"/>
                <a:gd name="T21" fmla="*/ 32 h 35"/>
                <a:gd name="T22" fmla="*/ 16 w 71"/>
                <a:gd name="T23" fmla="*/ 29 h 35"/>
                <a:gd name="T24" fmla="*/ 32 w 71"/>
                <a:gd name="T25" fmla="*/ 27 h 35"/>
                <a:gd name="T26" fmla="*/ 32 w 71"/>
                <a:gd name="T27" fmla="*/ 16 h 35"/>
                <a:gd name="T28" fmla="*/ 15 w 71"/>
                <a:gd name="T29" fmla="*/ 15 h 35"/>
                <a:gd name="T30" fmla="*/ 31 w 71"/>
                <a:gd name="T31" fmla="*/ 12 h 35"/>
                <a:gd name="T32" fmla="*/ 28 w 71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35">
                  <a:moveTo>
                    <a:pt x="28" y="1"/>
                  </a:moveTo>
                  <a:cubicBezTo>
                    <a:pt x="33" y="0"/>
                    <a:pt x="35" y="2"/>
                    <a:pt x="38" y="4"/>
                  </a:cubicBezTo>
                  <a:cubicBezTo>
                    <a:pt x="38" y="6"/>
                    <a:pt x="37" y="7"/>
                    <a:pt x="37" y="10"/>
                  </a:cubicBezTo>
                  <a:cubicBezTo>
                    <a:pt x="41" y="10"/>
                    <a:pt x="49" y="6"/>
                    <a:pt x="52" y="10"/>
                  </a:cubicBezTo>
                  <a:cubicBezTo>
                    <a:pt x="50" y="14"/>
                    <a:pt x="42" y="13"/>
                    <a:pt x="37" y="15"/>
                  </a:cubicBezTo>
                  <a:cubicBezTo>
                    <a:pt x="37" y="18"/>
                    <a:pt x="37" y="22"/>
                    <a:pt x="38" y="25"/>
                  </a:cubicBezTo>
                  <a:cubicBezTo>
                    <a:pt x="48" y="26"/>
                    <a:pt x="65" y="16"/>
                    <a:pt x="71" y="27"/>
                  </a:cubicBezTo>
                  <a:cubicBezTo>
                    <a:pt x="67" y="30"/>
                    <a:pt x="61" y="28"/>
                    <a:pt x="56" y="29"/>
                  </a:cubicBezTo>
                  <a:cubicBezTo>
                    <a:pt x="45" y="29"/>
                    <a:pt x="35" y="29"/>
                    <a:pt x="26" y="31"/>
                  </a:cubicBezTo>
                  <a:cubicBezTo>
                    <a:pt x="23" y="31"/>
                    <a:pt x="19" y="31"/>
                    <a:pt x="16" y="32"/>
                  </a:cubicBezTo>
                  <a:cubicBezTo>
                    <a:pt x="10" y="33"/>
                    <a:pt x="5" y="35"/>
                    <a:pt x="0" y="32"/>
                  </a:cubicBezTo>
                  <a:cubicBezTo>
                    <a:pt x="4" y="30"/>
                    <a:pt x="10" y="30"/>
                    <a:pt x="16" y="29"/>
                  </a:cubicBezTo>
                  <a:cubicBezTo>
                    <a:pt x="21" y="28"/>
                    <a:pt x="27" y="27"/>
                    <a:pt x="32" y="27"/>
                  </a:cubicBezTo>
                  <a:cubicBezTo>
                    <a:pt x="32" y="23"/>
                    <a:pt x="31" y="20"/>
                    <a:pt x="32" y="16"/>
                  </a:cubicBezTo>
                  <a:cubicBezTo>
                    <a:pt x="27" y="16"/>
                    <a:pt x="19" y="18"/>
                    <a:pt x="15" y="15"/>
                  </a:cubicBezTo>
                  <a:cubicBezTo>
                    <a:pt x="19" y="13"/>
                    <a:pt x="26" y="13"/>
                    <a:pt x="31" y="12"/>
                  </a:cubicBezTo>
                  <a:cubicBezTo>
                    <a:pt x="31" y="7"/>
                    <a:pt x="29" y="5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35"/>
            <p:cNvSpPr/>
            <p:nvPr/>
          </p:nvSpPr>
          <p:spPr bwMode="auto">
            <a:xfrm>
              <a:off x="3676" y="1746"/>
              <a:ext cx="12" cy="10"/>
            </a:xfrm>
            <a:custGeom>
              <a:avLst/>
              <a:gdLst>
                <a:gd name="T0" fmla="*/ 11 w 13"/>
                <a:gd name="T1" fmla="*/ 4 h 11"/>
                <a:gd name="T2" fmla="*/ 9 w 13"/>
                <a:gd name="T3" fmla="*/ 11 h 11"/>
                <a:gd name="T4" fmla="*/ 0 w 13"/>
                <a:gd name="T5" fmla="*/ 2 h 11"/>
                <a:gd name="T6" fmla="*/ 11 w 13"/>
                <a:gd name="T7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1">
                  <a:moveTo>
                    <a:pt x="11" y="4"/>
                  </a:moveTo>
                  <a:cubicBezTo>
                    <a:pt x="13" y="7"/>
                    <a:pt x="11" y="10"/>
                    <a:pt x="9" y="11"/>
                  </a:cubicBezTo>
                  <a:cubicBezTo>
                    <a:pt x="5" y="9"/>
                    <a:pt x="2" y="6"/>
                    <a:pt x="0" y="2"/>
                  </a:cubicBezTo>
                  <a:cubicBezTo>
                    <a:pt x="4" y="0"/>
                    <a:pt x="8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36"/>
            <p:cNvSpPr/>
            <p:nvPr/>
          </p:nvSpPr>
          <p:spPr bwMode="auto">
            <a:xfrm>
              <a:off x="3475" y="1752"/>
              <a:ext cx="10" cy="8"/>
            </a:xfrm>
            <a:custGeom>
              <a:avLst/>
              <a:gdLst>
                <a:gd name="T0" fmla="*/ 5 w 11"/>
                <a:gd name="T1" fmla="*/ 9 h 9"/>
                <a:gd name="T2" fmla="*/ 0 w 11"/>
                <a:gd name="T3" fmla="*/ 2 h 9"/>
                <a:gd name="T4" fmla="*/ 5 w 11"/>
                <a:gd name="T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9">
                  <a:moveTo>
                    <a:pt x="5" y="9"/>
                  </a:moveTo>
                  <a:cubicBezTo>
                    <a:pt x="2" y="8"/>
                    <a:pt x="1" y="5"/>
                    <a:pt x="0" y="2"/>
                  </a:cubicBezTo>
                  <a:cubicBezTo>
                    <a:pt x="5" y="0"/>
                    <a:pt x="11" y="6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37"/>
            <p:cNvSpPr/>
            <p:nvPr/>
          </p:nvSpPr>
          <p:spPr bwMode="auto">
            <a:xfrm>
              <a:off x="3149" y="1757"/>
              <a:ext cx="102" cy="87"/>
            </a:xfrm>
            <a:custGeom>
              <a:avLst/>
              <a:gdLst>
                <a:gd name="T0" fmla="*/ 32 w 110"/>
                <a:gd name="T1" fmla="*/ 66 h 95"/>
                <a:gd name="T2" fmla="*/ 35 w 110"/>
                <a:gd name="T3" fmla="*/ 64 h 95"/>
                <a:gd name="T4" fmla="*/ 97 w 110"/>
                <a:gd name="T5" fmla="*/ 31 h 95"/>
                <a:gd name="T6" fmla="*/ 110 w 110"/>
                <a:gd name="T7" fmla="*/ 52 h 95"/>
                <a:gd name="T8" fmla="*/ 17 w 110"/>
                <a:gd name="T9" fmla="*/ 95 h 95"/>
                <a:gd name="T10" fmla="*/ 0 w 110"/>
                <a:gd name="T11" fmla="*/ 71 h 95"/>
                <a:gd name="T12" fmla="*/ 76 w 110"/>
                <a:gd name="T13" fmla="*/ 0 h 95"/>
                <a:gd name="T14" fmla="*/ 89 w 110"/>
                <a:gd name="T15" fmla="*/ 20 h 95"/>
                <a:gd name="T16" fmla="*/ 32 w 110"/>
                <a:gd name="T17" fmla="*/ 66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" h="95">
                  <a:moveTo>
                    <a:pt x="32" y="66"/>
                  </a:moveTo>
                  <a:cubicBezTo>
                    <a:pt x="32" y="67"/>
                    <a:pt x="34" y="65"/>
                    <a:pt x="35" y="64"/>
                  </a:cubicBezTo>
                  <a:cubicBezTo>
                    <a:pt x="55" y="53"/>
                    <a:pt x="77" y="42"/>
                    <a:pt x="97" y="31"/>
                  </a:cubicBezTo>
                  <a:cubicBezTo>
                    <a:pt x="101" y="39"/>
                    <a:pt x="106" y="44"/>
                    <a:pt x="110" y="52"/>
                  </a:cubicBezTo>
                  <a:cubicBezTo>
                    <a:pt x="79" y="66"/>
                    <a:pt x="48" y="80"/>
                    <a:pt x="17" y="95"/>
                  </a:cubicBezTo>
                  <a:cubicBezTo>
                    <a:pt x="11" y="87"/>
                    <a:pt x="6" y="79"/>
                    <a:pt x="0" y="71"/>
                  </a:cubicBezTo>
                  <a:cubicBezTo>
                    <a:pt x="25" y="47"/>
                    <a:pt x="51" y="24"/>
                    <a:pt x="76" y="0"/>
                  </a:cubicBezTo>
                  <a:cubicBezTo>
                    <a:pt x="80" y="7"/>
                    <a:pt x="85" y="13"/>
                    <a:pt x="89" y="20"/>
                  </a:cubicBezTo>
                  <a:cubicBezTo>
                    <a:pt x="70" y="36"/>
                    <a:pt x="52" y="52"/>
                    <a:pt x="32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38"/>
            <p:cNvSpPr/>
            <p:nvPr/>
          </p:nvSpPr>
          <p:spPr bwMode="auto">
            <a:xfrm>
              <a:off x="3673" y="1760"/>
              <a:ext cx="19" cy="12"/>
            </a:xfrm>
            <a:custGeom>
              <a:avLst/>
              <a:gdLst>
                <a:gd name="T0" fmla="*/ 0 w 21"/>
                <a:gd name="T1" fmla="*/ 0 h 13"/>
                <a:gd name="T2" fmla="*/ 13 w 21"/>
                <a:gd name="T3" fmla="*/ 13 h 13"/>
                <a:gd name="T4" fmla="*/ 0 w 21"/>
                <a:gd name="T5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" h="13">
                  <a:moveTo>
                    <a:pt x="0" y="0"/>
                  </a:moveTo>
                  <a:cubicBezTo>
                    <a:pt x="8" y="0"/>
                    <a:pt x="21" y="8"/>
                    <a:pt x="13" y="13"/>
                  </a:cubicBezTo>
                  <a:cubicBezTo>
                    <a:pt x="7" y="10"/>
                    <a:pt x="3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39"/>
            <p:cNvSpPr>
              <a:spLocks noEditPoints="1"/>
            </p:cNvSpPr>
            <p:nvPr/>
          </p:nvSpPr>
          <p:spPr bwMode="auto">
            <a:xfrm>
              <a:off x="3476" y="1760"/>
              <a:ext cx="35" cy="25"/>
            </a:xfrm>
            <a:custGeom>
              <a:avLst/>
              <a:gdLst>
                <a:gd name="T0" fmla="*/ 38 w 38"/>
                <a:gd name="T1" fmla="*/ 10 h 27"/>
                <a:gd name="T2" fmla="*/ 32 w 38"/>
                <a:gd name="T3" fmla="*/ 17 h 27"/>
                <a:gd name="T4" fmla="*/ 35 w 38"/>
                <a:gd name="T5" fmla="*/ 20 h 27"/>
                <a:gd name="T6" fmla="*/ 9 w 38"/>
                <a:gd name="T7" fmla="*/ 24 h 27"/>
                <a:gd name="T8" fmla="*/ 8 w 38"/>
                <a:gd name="T9" fmla="*/ 27 h 27"/>
                <a:gd name="T10" fmla="*/ 3 w 38"/>
                <a:gd name="T11" fmla="*/ 19 h 27"/>
                <a:gd name="T12" fmla="*/ 0 w 38"/>
                <a:gd name="T13" fmla="*/ 10 h 27"/>
                <a:gd name="T14" fmla="*/ 5 w 38"/>
                <a:gd name="T15" fmla="*/ 11 h 27"/>
                <a:gd name="T16" fmla="*/ 38 w 38"/>
                <a:gd name="T17" fmla="*/ 10 h 27"/>
                <a:gd name="T18" fmla="*/ 6 w 38"/>
                <a:gd name="T19" fmla="*/ 13 h 27"/>
                <a:gd name="T20" fmla="*/ 8 w 38"/>
                <a:gd name="T21" fmla="*/ 22 h 27"/>
                <a:gd name="T22" fmla="*/ 26 w 38"/>
                <a:gd name="T23" fmla="*/ 18 h 27"/>
                <a:gd name="T24" fmla="*/ 27 w 38"/>
                <a:gd name="T25" fmla="*/ 10 h 27"/>
                <a:gd name="T26" fmla="*/ 6 w 38"/>
                <a:gd name="T27" fmla="*/ 1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27">
                  <a:moveTo>
                    <a:pt x="38" y="10"/>
                  </a:moveTo>
                  <a:cubicBezTo>
                    <a:pt x="35" y="12"/>
                    <a:pt x="33" y="14"/>
                    <a:pt x="32" y="17"/>
                  </a:cubicBezTo>
                  <a:cubicBezTo>
                    <a:pt x="33" y="18"/>
                    <a:pt x="35" y="18"/>
                    <a:pt x="35" y="20"/>
                  </a:cubicBezTo>
                  <a:cubicBezTo>
                    <a:pt x="27" y="22"/>
                    <a:pt x="18" y="23"/>
                    <a:pt x="9" y="24"/>
                  </a:cubicBezTo>
                  <a:cubicBezTo>
                    <a:pt x="8" y="25"/>
                    <a:pt x="9" y="27"/>
                    <a:pt x="8" y="27"/>
                  </a:cubicBezTo>
                  <a:cubicBezTo>
                    <a:pt x="4" y="27"/>
                    <a:pt x="4" y="22"/>
                    <a:pt x="3" y="19"/>
                  </a:cubicBezTo>
                  <a:cubicBezTo>
                    <a:pt x="2" y="16"/>
                    <a:pt x="1" y="13"/>
                    <a:pt x="0" y="10"/>
                  </a:cubicBezTo>
                  <a:cubicBezTo>
                    <a:pt x="1" y="9"/>
                    <a:pt x="4" y="10"/>
                    <a:pt x="5" y="11"/>
                  </a:cubicBezTo>
                  <a:cubicBezTo>
                    <a:pt x="16" y="10"/>
                    <a:pt x="31" y="0"/>
                    <a:pt x="38" y="10"/>
                  </a:cubicBezTo>
                  <a:close/>
                  <a:moveTo>
                    <a:pt x="6" y="13"/>
                  </a:moveTo>
                  <a:cubicBezTo>
                    <a:pt x="6" y="16"/>
                    <a:pt x="7" y="19"/>
                    <a:pt x="8" y="22"/>
                  </a:cubicBezTo>
                  <a:cubicBezTo>
                    <a:pt x="14" y="21"/>
                    <a:pt x="20" y="19"/>
                    <a:pt x="26" y="18"/>
                  </a:cubicBezTo>
                  <a:cubicBezTo>
                    <a:pt x="27" y="16"/>
                    <a:pt x="28" y="13"/>
                    <a:pt x="27" y="10"/>
                  </a:cubicBezTo>
                  <a:cubicBezTo>
                    <a:pt x="19" y="10"/>
                    <a:pt x="13" y="12"/>
                    <a:pt x="6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40"/>
            <p:cNvSpPr/>
            <p:nvPr/>
          </p:nvSpPr>
          <p:spPr bwMode="auto">
            <a:xfrm>
              <a:off x="3956" y="1810"/>
              <a:ext cx="102" cy="101"/>
            </a:xfrm>
            <a:custGeom>
              <a:avLst/>
              <a:gdLst>
                <a:gd name="T0" fmla="*/ 30 w 110"/>
                <a:gd name="T1" fmla="*/ 34 h 109"/>
                <a:gd name="T2" fmla="*/ 45 w 110"/>
                <a:gd name="T3" fmla="*/ 48 h 109"/>
                <a:gd name="T4" fmla="*/ 62 w 110"/>
                <a:gd name="T5" fmla="*/ 30 h 109"/>
                <a:gd name="T6" fmla="*/ 76 w 110"/>
                <a:gd name="T7" fmla="*/ 44 h 109"/>
                <a:gd name="T8" fmla="*/ 59 w 110"/>
                <a:gd name="T9" fmla="*/ 62 h 109"/>
                <a:gd name="T10" fmla="*/ 75 w 110"/>
                <a:gd name="T11" fmla="*/ 78 h 109"/>
                <a:gd name="T12" fmla="*/ 95 w 110"/>
                <a:gd name="T13" fmla="*/ 57 h 109"/>
                <a:gd name="T14" fmla="*/ 107 w 110"/>
                <a:gd name="T15" fmla="*/ 67 h 109"/>
                <a:gd name="T16" fmla="*/ 110 w 110"/>
                <a:gd name="T17" fmla="*/ 70 h 109"/>
                <a:gd name="T18" fmla="*/ 101 w 110"/>
                <a:gd name="T19" fmla="*/ 80 h 109"/>
                <a:gd name="T20" fmla="*/ 74 w 110"/>
                <a:gd name="T21" fmla="*/ 109 h 109"/>
                <a:gd name="T22" fmla="*/ 4 w 110"/>
                <a:gd name="T23" fmla="*/ 42 h 109"/>
                <a:gd name="T24" fmla="*/ 0 w 110"/>
                <a:gd name="T25" fmla="*/ 37 h 109"/>
                <a:gd name="T26" fmla="*/ 9 w 110"/>
                <a:gd name="T27" fmla="*/ 28 h 109"/>
                <a:gd name="T28" fmla="*/ 36 w 110"/>
                <a:gd name="T29" fmla="*/ 0 h 109"/>
                <a:gd name="T30" fmla="*/ 47 w 110"/>
                <a:gd name="T31" fmla="*/ 10 h 109"/>
                <a:gd name="T32" fmla="*/ 50 w 110"/>
                <a:gd name="T33" fmla="*/ 14 h 109"/>
                <a:gd name="T34" fmla="*/ 45 w 110"/>
                <a:gd name="T35" fmla="*/ 19 h 109"/>
                <a:gd name="T36" fmla="*/ 30 w 110"/>
                <a:gd name="T37" fmla="*/ 34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0" h="109">
                  <a:moveTo>
                    <a:pt x="30" y="34"/>
                  </a:moveTo>
                  <a:cubicBezTo>
                    <a:pt x="35" y="39"/>
                    <a:pt x="40" y="44"/>
                    <a:pt x="45" y="48"/>
                  </a:cubicBezTo>
                  <a:cubicBezTo>
                    <a:pt x="51" y="42"/>
                    <a:pt x="57" y="36"/>
                    <a:pt x="62" y="30"/>
                  </a:cubicBezTo>
                  <a:cubicBezTo>
                    <a:pt x="67" y="34"/>
                    <a:pt x="71" y="39"/>
                    <a:pt x="76" y="44"/>
                  </a:cubicBezTo>
                  <a:cubicBezTo>
                    <a:pt x="71" y="50"/>
                    <a:pt x="65" y="56"/>
                    <a:pt x="59" y="62"/>
                  </a:cubicBezTo>
                  <a:cubicBezTo>
                    <a:pt x="64" y="67"/>
                    <a:pt x="70" y="72"/>
                    <a:pt x="75" y="78"/>
                  </a:cubicBezTo>
                  <a:cubicBezTo>
                    <a:pt x="82" y="71"/>
                    <a:pt x="89" y="64"/>
                    <a:pt x="95" y="57"/>
                  </a:cubicBezTo>
                  <a:cubicBezTo>
                    <a:pt x="99" y="60"/>
                    <a:pt x="103" y="63"/>
                    <a:pt x="107" y="67"/>
                  </a:cubicBezTo>
                  <a:cubicBezTo>
                    <a:pt x="107" y="67"/>
                    <a:pt x="110" y="70"/>
                    <a:pt x="110" y="70"/>
                  </a:cubicBezTo>
                  <a:cubicBezTo>
                    <a:pt x="110" y="72"/>
                    <a:pt x="102" y="79"/>
                    <a:pt x="101" y="80"/>
                  </a:cubicBezTo>
                  <a:cubicBezTo>
                    <a:pt x="92" y="90"/>
                    <a:pt x="81" y="100"/>
                    <a:pt x="74" y="109"/>
                  </a:cubicBezTo>
                  <a:cubicBezTo>
                    <a:pt x="51" y="88"/>
                    <a:pt x="28" y="64"/>
                    <a:pt x="4" y="42"/>
                  </a:cubicBezTo>
                  <a:cubicBezTo>
                    <a:pt x="3" y="41"/>
                    <a:pt x="0" y="37"/>
                    <a:pt x="0" y="37"/>
                  </a:cubicBezTo>
                  <a:cubicBezTo>
                    <a:pt x="0" y="36"/>
                    <a:pt x="7" y="30"/>
                    <a:pt x="9" y="28"/>
                  </a:cubicBezTo>
                  <a:cubicBezTo>
                    <a:pt x="18" y="19"/>
                    <a:pt x="28" y="9"/>
                    <a:pt x="36" y="0"/>
                  </a:cubicBezTo>
                  <a:cubicBezTo>
                    <a:pt x="38" y="3"/>
                    <a:pt x="43" y="7"/>
                    <a:pt x="47" y="10"/>
                  </a:cubicBezTo>
                  <a:cubicBezTo>
                    <a:pt x="47" y="11"/>
                    <a:pt x="50" y="14"/>
                    <a:pt x="50" y="14"/>
                  </a:cubicBezTo>
                  <a:cubicBezTo>
                    <a:pt x="50" y="15"/>
                    <a:pt x="46" y="18"/>
                    <a:pt x="45" y="19"/>
                  </a:cubicBezTo>
                  <a:cubicBezTo>
                    <a:pt x="40" y="24"/>
                    <a:pt x="35" y="30"/>
                    <a:pt x="30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41"/>
            <p:cNvSpPr/>
            <p:nvPr/>
          </p:nvSpPr>
          <p:spPr bwMode="auto">
            <a:xfrm>
              <a:off x="3194" y="1818"/>
              <a:ext cx="101" cy="100"/>
            </a:xfrm>
            <a:custGeom>
              <a:avLst/>
              <a:gdLst>
                <a:gd name="T0" fmla="*/ 110 w 110"/>
                <a:gd name="T1" fmla="*/ 38 h 109"/>
                <a:gd name="T2" fmla="*/ 99 w 110"/>
                <a:gd name="T3" fmla="*/ 48 h 109"/>
                <a:gd name="T4" fmla="*/ 96 w 110"/>
                <a:gd name="T5" fmla="*/ 52 h 109"/>
                <a:gd name="T6" fmla="*/ 91 w 110"/>
                <a:gd name="T7" fmla="*/ 47 h 109"/>
                <a:gd name="T8" fmla="*/ 76 w 110"/>
                <a:gd name="T9" fmla="*/ 31 h 109"/>
                <a:gd name="T10" fmla="*/ 62 w 110"/>
                <a:gd name="T11" fmla="*/ 45 h 109"/>
                <a:gd name="T12" fmla="*/ 79 w 110"/>
                <a:gd name="T13" fmla="*/ 63 h 109"/>
                <a:gd name="T14" fmla="*/ 65 w 110"/>
                <a:gd name="T15" fmla="*/ 77 h 109"/>
                <a:gd name="T16" fmla="*/ 47 w 110"/>
                <a:gd name="T17" fmla="*/ 59 h 109"/>
                <a:gd name="T18" fmla="*/ 31 w 110"/>
                <a:gd name="T19" fmla="*/ 74 h 109"/>
                <a:gd name="T20" fmla="*/ 51 w 110"/>
                <a:gd name="T21" fmla="*/ 95 h 109"/>
                <a:gd name="T22" fmla="*/ 40 w 110"/>
                <a:gd name="T23" fmla="*/ 106 h 109"/>
                <a:gd name="T24" fmla="*/ 37 w 110"/>
                <a:gd name="T25" fmla="*/ 109 h 109"/>
                <a:gd name="T26" fmla="*/ 28 w 110"/>
                <a:gd name="T27" fmla="*/ 99 h 109"/>
                <a:gd name="T28" fmla="*/ 0 w 110"/>
                <a:gd name="T29" fmla="*/ 71 h 109"/>
                <a:gd name="T30" fmla="*/ 74 w 110"/>
                <a:gd name="T31" fmla="*/ 0 h 109"/>
                <a:gd name="T32" fmla="*/ 110 w 110"/>
                <a:gd name="T33" fmla="*/ 3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109">
                  <a:moveTo>
                    <a:pt x="110" y="38"/>
                  </a:moveTo>
                  <a:cubicBezTo>
                    <a:pt x="106" y="41"/>
                    <a:pt x="103" y="45"/>
                    <a:pt x="99" y="48"/>
                  </a:cubicBezTo>
                  <a:cubicBezTo>
                    <a:pt x="99" y="49"/>
                    <a:pt x="96" y="52"/>
                    <a:pt x="96" y="52"/>
                  </a:cubicBezTo>
                  <a:cubicBezTo>
                    <a:pt x="95" y="52"/>
                    <a:pt x="92" y="48"/>
                    <a:pt x="91" y="47"/>
                  </a:cubicBezTo>
                  <a:cubicBezTo>
                    <a:pt x="86" y="41"/>
                    <a:pt x="81" y="36"/>
                    <a:pt x="76" y="31"/>
                  </a:cubicBezTo>
                  <a:cubicBezTo>
                    <a:pt x="71" y="35"/>
                    <a:pt x="67" y="40"/>
                    <a:pt x="62" y="45"/>
                  </a:cubicBezTo>
                  <a:cubicBezTo>
                    <a:pt x="67" y="51"/>
                    <a:pt x="74" y="57"/>
                    <a:pt x="79" y="63"/>
                  </a:cubicBezTo>
                  <a:cubicBezTo>
                    <a:pt x="74" y="68"/>
                    <a:pt x="69" y="72"/>
                    <a:pt x="65" y="77"/>
                  </a:cubicBezTo>
                  <a:cubicBezTo>
                    <a:pt x="59" y="71"/>
                    <a:pt x="53" y="65"/>
                    <a:pt x="47" y="59"/>
                  </a:cubicBezTo>
                  <a:cubicBezTo>
                    <a:pt x="42" y="63"/>
                    <a:pt x="36" y="69"/>
                    <a:pt x="31" y="74"/>
                  </a:cubicBezTo>
                  <a:cubicBezTo>
                    <a:pt x="38" y="81"/>
                    <a:pt x="44" y="88"/>
                    <a:pt x="51" y="95"/>
                  </a:cubicBezTo>
                  <a:cubicBezTo>
                    <a:pt x="48" y="98"/>
                    <a:pt x="44" y="102"/>
                    <a:pt x="40" y="106"/>
                  </a:cubicBezTo>
                  <a:cubicBezTo>
                    <a:pt x="40" y="106"/>
                    <a:pt x="37" y="109"/>
                    <a:pt x="37" y="109"/>
                  </a:cubicBezTo>
                  <a:cubicBezTo>
                    <a:pt x="36" y="109"/>
                    <a:pt x="29" y="101"/>
                    <a:pt x="28" y="99"/>
                  </a:cubicBezTo>
                  <a:cubicBezTo>
                    <a:pt x="19" y="90"/>
                    <a:pt x="8" y="79"/>
                    <a:pt x="0" y="71"/>
                  </a:cubicBezTo>
                  <a:cubicBezTo>
                    <a:pt x="25" y="47"/>
                    <a:pt x="50" y="24"/>
                    <a:pt x="74" y="0"/>
                  </a:cubicBezTo>
                  <a:cubicBezTo>
                    <a:pt x="86" y="13"/>
                    <a:pt x="99" y="25"/>
                    <a:pt x="110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42"/>
            <p:cNvSpPr/>
            <p:nvPr/>
          </p:nvSpPr>
          <p:spPr bwMode="auto">
            <a:xfrm>
              <a:off x="3921" y="1862"/>
              <a:ext cx="80" cy="85"/>
            </a:xfrm>
            <a:custGeom>
              <a:avLst/>
              <a:gdLst>
                <a:gd name="T0" fmla="*/ 86 w 86"/>
                <a:gd name="T1" fmla="*/ 76 h 92"/>
                <a:gd name="T2" fmla="*/ 73 w 86"/>
                <a:gd name="T3" fmla="*/ 88 h 92"/>
                <a:gd name="T4" fmla="*/ 68 w 86"/>
                <a:gd name="T5" fmla="*/ 92 h 92"/>
                <a:gd name="T6" fmla="*/ 60 w 86"/>
                <a:gd name="T7" fmla="*/ 82 h 92"/>
                <a:gd name="T8" fmla="*/ 0 w 86"/>
                <a:gd name="T9" fmla="*/ 16 h 92"/>
                <a:gd name="T10" fmla="*/ 17 w 86"/>
                <a:gd name="T11" fmla="*/ 0 h 92"/>
                <a:gd name="T12" fmla="*/ 86 w 86"/>
                <a:gd name="T13" fmla="*/ 76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92">
                  <a:moveTo>
                    <a:pt x="86" y="76"/>
                  </a:moveTo>
                  <a:cubicBezTo>
                    <a:pt x="81" y="80"/>
                    <a:pt x="77" y="83"/>
                    <a:pt x="73" y="88"/>
                  </a:cubicBezTo>
                  <a:cubicBezTo>
                    <a:pt x="72" y="88"/>
                    <a:pt x="69" y="92"/>
                    <a:pt x="68" y="92"/>
                  </a:cubicBezTo>
                  <a:cubicBezTo>
                    <a:pt x="67" y="92"/>
                    <a:pt x="61" y="83"/>
                    <a:pt x="60" y="82"/>
                  </a:cubicBezTo>
                  <a:cubicBezTo>
                    <a:pt x="40" y="60"/>
                    <a:pt x="19" y="36"/>
                    <a:pt x="0" y="16"/>
                  </a:cubicBezTo>
                  <a:cubicBezTo>
                    <a:pt x="5" y="10"/>
                    <a:pt x="11" y="5"/>
                    <a:pt x="17" y="0"/>
                  </a:cubicBezTo>
                  <a:cubicBezTo>
                    <a:pt x="40" y="25"/>
                    <a:pt x="62" y="51"/>
                    <a:pt x="86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43"/>
            <p:cNvSpPr>
              <a:spLocks noEditPoints="1"/>
            </p:cNvSpPr>
            <p:nvPr/>
          </p:nvSpPr>
          <p:spPr bwMode="auto">
            <a:xfrm>
              <a:off x="3251" y="1867"/>
              <a:ext cx="100" cy="108"/>
            </a:xfrm>
            <a:custGeom>
              <a:avLst/>
              <a:gdLst>
                <a:gd name="T0" fmla="*/ 70 w 108"/>
                <a:gd name="T1" fmla="*/ 67 h 118"/>
                <a:gd name="T2" fmla="*/ 73 w 108"/>
                <a:gd name="T3" fmla="*/ 80 h 118"/>
                <a:gd name="T4" fmla="*/ 49 w 108"/>
                <a:gd name="T5" fmla="*/ 113 h 118"/>
                <a:gd name="T6" fmla="*/ 48 w 108"/>
                <a:gd name="T7" fmla="*/ 118 h 118"/>
                <a:gd name="T8" fmla="*/ 29 w 108"/>
                <a:gd name="T9" fmla="*/ 103 h 118"/>
                <a:gd name="T10" fmla="*/ 41 w 108"/>
                <a:gd name="T11" fmla="*/ 86 h 118"/>
                <a:gd name="T12" fmla="*/ 52 w 108"/>
                <a:gd name="T13" fmla="*/ 67 h 118"/>
                <a:gd name="T14" fmla="*/ 46 w 108"/>
                <a:gd name="T15" fmla="*/ 60 h 118"/>
                <a:gd name="T16" fmla="*/ 18 w 108"/>
                <a:gd name="T17" fmla="*/ 94 h 118"/>
                <a:gd name="T18" fmla="*/ 0 w 108"/>
                <a:gd name="T19" fmla="*/ 80 h 118"/>
                <a:gd name="T20" fmla="*/ 64 w 108"/>
                <a:gd name="T21" fmla="*/ 0 h 118"/>
                <a:gd name="T22" fmla="*/ 65 w 108"/>
                <a:gd name="T23" fmla="*/ 0 h 118"/>
                <a:gd name="T24" fmla="*/ 86 w 108"/>
                <a:gd name="T25" fmla="*/ 18 h 118"/>
                <a:gd name="T26" fmla="*/ 97 w 108"/>
                <a:gd name="T27" fmla="*/ 54 h 118"/>
                <a:gd name="T28" fmla="*/ 70 w 108"/>
                <a:gd name="T29" fmla="*/ 67 h 118"/>
                <a:gd name="T30" fmla="*/ 64 w 108"/>
                <a:gd name="T31" fmla="*/ 38 h 118"/>
                <a:gd name="T32" fmla="*/ 56 w 108"/>
                <a:gd name="T33" fmla="*/ 46 h 118"/>
                <a:gd name="T34" fmla="*/ 61 w 108"/>
                <a:gd name="T35" fmla="*/ 49 h 118"/>
                <a:gd name="T36" fmla="*/ 66 w 108"/>
                <a:gd name="T37" fmla="*/ 51 h 118"/>
                <a:gd name="T38" fmla="*/ 78 w 108"/>
                <a:gd name="T39" fmla="*/ 36 h 118"/>
                <a:gd name="T40" fmla="*/ 71 w 108"/>
                <a:gd name="T41" fmla="*/ 28 h 118"/>
                <a:gd name="T42" fmla="*/ 64 w 108"/>
                <a:gd name="T43" fmla="*/ 3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8" h="118">
                  <a:moveTo>
                    <a:pt x="70" y="67"/>
                  </a:moveTo>
                  <a:cubicBezTo>
                    <a:pt x="72" y="71"/>
                    <a:pt x="74" y="75"/>
                    <a:pt x="73" y="80"/>
                  </a:cubicBezTo>
                  <a:cubicBezTo>
                    <a:pt x="70" y="92"/>
                    <a:pt x="53" y="103"/>
                    <a:pt x="49" y="113"/>
                  </a:cubicBezTo>
                  <a:cubicBezTo>
                    <a:pt x="48" y="115"/>
                    <a:pt x="48" y="117"/>
                    <a:pt x="48" y="118"/>
                  </a:cubicBezTo>
                  <a:cubicBezTo>
                    <a:pt x="41" y="113"/>
                    <a:pt x="35" y="108"/>
                    <a:pt x="29" y="103"/>
                  </a:cubicBezTo>
                  <a:cubicBezTo>
                    <a:pt x="31" y="97"/>
                    <a:pt x="36" y="92"/>
                    <a:pt x="41" y="86"/>
                  </a:cubicBezTo>
                  <a:cubicBezTo>
                    <a:pt x="45" y="81"/>
                    <a:pt x="53" y="74"/>
                    <a:pt x="52" y="67"/>
                  </a:cubicBezTo>
                  <a:cubicBezTo>
                    <a:pt x="52" y="64"/>
                    <a:pt x="49" y="62"/>
                    <a:pt x="46" y="60"/>
                  </a:cubicBezTo>
                  <a:cubicBezTo>
                    <a:pt x="36" y="71"/>
                    <a:pt x="27" y="82"/>
                    <a:pt x="18" y="94"/>
                  </a:cubicBezTo>
                  <a:cubicBezTo>
                    <a:pt x="11" y="90"/>
                    <a:pt x="6" y="84"/>
                    <a:pt x="0" y="80"/>
                  </a:cubicBezTo>
                  <a:cubicBezTo>
                    <a:pt x="21" y="53"/>
                    <a:pt x="43" y="27"/>
                    <a:pt x="64" y="0"/>
                  </a:cubicBezTo>
                  <a:cubicBezTo>
                    <a:pt x="64" y="0"/>
                    <a:pt x="64" y="0"/>
                    <a:pt x="65" y="0"/>
                  </a:cubicBezTo>
                  <a:cubicBezTo>
                    <a:pt x="71" y="6"/>
                    <a:pt x="78" y="11"/>
                    <a:pt x="86" y="18"/>
                  </a:cubicBezTo>
                  <a:cubicBezTo>
                    <a:pt x="97" y="26"/>
                    <a:pt x="108" y="38"/>
                    <a:pt x="97" y="54"/>
                  </a:cubicBezTo>
                  <a:cubicBezTo>
                    <a:pt x="91" y="61"/>
                    <a:pt x="84" y="72"/>
                    <a:pt x="70" y="67"/>
                  </a:cubicBezTo>
                  <a:close/>
                  <a:moveTo>
                    <a:pt x="64" y="38"/>
                  </a:moveTo>
                  <a:cubicBezTo>
                    <a:pt x="63" y="39"/>
                    <a:pt x="56" y="45"/>
                    <a:pt x="56" y="46"/>
                  </a:cubicBezTo>
                  <a:cubicBezTo>
                    <a:pt x="56" y="48"/>
                    <a:pt x="59" y="49"/>
                    <a:pt x="61" y="49"/>
                  </a:cubicBezTo>
                  <a:cubicBezTo>
                    <a:pt x="63" y="50"/>
                    <a:pt x="65" y="51"/>
                    <a:pt x="66" y="51"/>
                  </a:cubicBezTo>
                  <a:cubicBezTo>
                    <a:pt x="71" y="51"/>
                    <a:pt x="79" y="41"/>
                    <a:pt x="78" y="36"/>
                  </a:cubicBezTo>
                  <a:cubicBezTo>
                    <a:pt x="77" y="33"/>
                    <a:pt x="74" y="31"/>
                    <a:pt x="71" y="28"/>
                  </a:cubicBezTo>
                  <a:cubicBezTo>
                    <a:pt x="68" y="31"/>
                    <a:pt x="67" y="34"/>
                    <a:pt x="64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44"/>
            <p:cNvSpPr>
              <a:spLocks noEditPoints="1"/>
            </p:cNvSpPr>
            <p:nvPr/>
          </p:nvSpPr>
          <p:spPr bwMode="auto">
            <a:xfrm>
              <a:off x="3863" y="1897"/>
              <a:ext cx="88" cy="99"/>
            </a:xfrm>
            <a:custGeom>
              <a:avLst/>
              <a:gdLst>
                <a:gd name="T0" fmla="*/ 34 w 95"/>
                <a:gd name="T1" fmla="*/ 1 h 107"/>
                <a:gd name="T2" fmla="*/ 70 w 95"/>
                <a:gd name="T3" fmla="*/ 31 h 107"/>
                <a:gd name="T4" fmla="*/ 81 w 95"/>
                <a:gd name="T5" fmla="*/ 48 h 107"/>
                <a:gd name="T6" fmla="*/ 90 w 95"/>
                <a:gd name="T7" fmla="*/ 80 h 107"/>
                <a:gd name="T8" fmla="*/ 50 w 95"/>
                <a:gd name="T9" fmla="*/ 101 h 107"/>
                <a:gd name="T10" fmla="*/ 21 w 95"/>
                <a:gd name="T11" fmla="*/ 68 h 107"/>
                <a:gd name="T12" fmla="*/ 11 w 95"/>
                <a:gd name="T13" fmla="*/ 54 h 107"/>
                <a:gd name="T14" fmla="*/ 4 w 95"/>
                <a:gd name="T15" fmla="*/ 24 h 107"/>
                <a:gd name="T16" fmla="*/ 25 w 95"/>
                <a:gd name="T17" fmla="*/ 4 h 107"/>
                <a:gd name="T18" fmla="*/ 34 w 95"/>
                <a:gd name="T19" fmla="*/ 1 h 107"/>
                <a:gd name="T20" fmla="*/ 28 w 95"/>
                <a:gd name="T21" fmla="*/ 36 h 107"/>
                <a:gd name="T22" fmla="*/ 51 w 95"/>
                <a:gd name="T23" fmla="*/ 70 h 107"/>
                <a:gd name="T24" fmla="*/ 62 w 95"/>
                <a:gd name="T25" fmla="*/ 81 h 107"/>
                <a:gd name="T26" fmla="*/ 69 w 95"/>
                <a:gd name="T27" fmla="*/ 76 h 107"/>
                <a:gd name="T28" fmla="*/ 62 w 95"/>
                <a:gd name="T29" fmla="*/ 61 h 107"/>
                <a:gd name="T30" fmla="*/ 43 w 95"/>
                <a:gd name="T31" fmla="*/ 33 h 107"/>
                <a:gd name="T32" fmla="*/ 30 w 95"/>
                <a:gd name="T33" fmla="*/ 22 h 107"/>
                <a:gd name="T34" fmla="*/ 28 w 95"/>
                <a:gd name="T35" fmla="*/ 3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5" h="107">
                  <a:moveTo>
                    <a:pt x="34" y="1"/>
                  </a:moveTo>
                  <a:cubicBezTo>
                    <a:pt x="54" y="0"/>
                    <a:pt x="62" y="19"/>
                    <a:pt x="70" y="31"/>
                  </a:cubicBezTo>
                  <a:cubicBezTo>
                    <a:pt x="74" y="37"/>
                    <a:pt x="77" y="42"/>
                    <a:pt x="81" y="48"/>
                  </a:cubicBezTo>
                  <a:cubicBezTo>
                    <a:pt x="86" y="55"/>
                    <a:pt x="95" y="66"/>
                    <a:pt x="90" y="80"/>
                  </a:cubicBezTo>
                  <a:cubicBezTo>
                    <a:pt x="86" y="91"/>
                    <a:pt x="67" y="107"/>
                    <a:pt x="50" y="101"/>
                  </a:cubicBezTo>
                  <a:cubicBezTo>
                    <a:pt x="37" y="96"/>
                    <a:pt x="29" y="80"/>
                    <a:pt x="21" y="68"/>
                  </a:cubicBezTo>
                  <a:cubicBezTo>
                    <a:pt x="18" y="63"/>
                    <a:pt x="15" y="58"/>
                    <a:pt x="11" y="54"/>
                  </a:cubicBezTo>
                  <a:cubicBezTo>
                    <a:pt x="7" y="47"/>
                    <a:pt x="0" y="35"/>
                    <a:pt x="4" y="24"/>
                  </a:cubicBezTo>
                  <a:cubicBezTo>
                    <a:pt x="7" y="15"/>
                    <a:pt x="16" y="8"/>
                    <a:pt x="25" y="4"/>
                  </a:cubicBezTo>
                  <a:cubicBezTo>
                    <a:pt x="28" y="3"/>
                    <a:pt x="31" y="2"/>
                    <a:pt x="34" y="1"/>
                  </a:cubicBezTo>
                  <a:close/>
                  <a:moveTo>
                    <a:pt x="28" y="36"/>
                  </a:moveTo>
                  <a:cubicBezTo>
                    <a:pt x="35" y="47"/>
                    <a:pt x="44" y="59"/>
                    <a:pt x="51" y="70"/>
                  </a:cubicBezTo>
                  <a:cubicBezTo>
                    <a:pt x="53" y="73"/>
                    <a:pt x="57" y="81"/>
                    <a:pt x="62" y="81"/>
                  </a:cubicBezTo>
                  <a:cubicBezTo>
                    <a:pt x="65" y="81"/>
                    <a:pt x="69" y="79"/>
                    <a:pt x="69" y="76"/>
                  </a:cubicBezTo>
                  <a:cubicBezTo>
                    <a:pt x="70" y="71"/>
                    <a:pt x="64" y="64"/>
                    <a:pt x="62" y="61"/>
                  </a:cubicBezTo>
                  <a:cubicBezTo>
                    <a:pt x="55" y="50"/>
                    <a:pt x="50" y="43"/>
                    <a:pt x="43" y="33"/>
                  </a:cubicBezTo>
                  <a:cubicBezTo>
                    <a:pt x="40" y="29"/>
                    <a:pt x="36" y="21"/>
                    <a:pt x="30" y="22"/>
                  </a:cubicBezTo>
                  <a:cubicBezTo>
                    <a:pt x="23" y="24"/>
                    <a:pt x="25" y="31"/>
                    <a:pt x="28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45"/>
            <p:cNvSpPr/>
            <p:nvPr/>
          </p:nvSpPr>
          <p:spPr bwMode="auto">
            <a:xfrm>
              <a:off x="3328" y="1915"/>
              <a:ext cx="85" cy="97"/>
            </a:xfrm>
            <a:custGeom>
              <a:avLst/>
              <a:gdLst>
                <a:gd name="T0" fmla="*/ 79 w 92"/>
                <a:gd name="T1" fmla="*/ 55 h 106"/>
                <a:gd name="T2" fmla="*/ 61 w 92"/>
                <a:gd name="T3" fmla="*/ 44 h 106"/>
                <a:gd name="T4" fmla="*/ 66 w 92"/>
                <a:gd name="T5" fmla="*/ 30 h 106"/>
                <a:gd name="T6" fmla="*/ 53 w 92"/>
                <a:gd name="T7" fmla="*/ 29 h 106"/>
                <a:gd name="T8" fmla="*/ 58 w 92"/>
                <a:gd name="T9" fmla="*/ 53 h 106"/>
                <a:gd name="T10" fmla="*/ 63 w 92"/>
                <a:gd name="T11" fmla="*/ 77 h 106"/>
                <a:gd name="T12" fmla="*/ 36 w 92"/>
                <a:gd name="T13" fmla="*/ 105 h 106"/>
                <a:gd name="T14" fmla="*/ 1 w 92"/>
                <a:gd name="T15" fmla="*/ 77 h 106"/>
                <a:gd name="T16" fmla="*/ 10 w 92"/>
                <a:gd name="T17" fmla="*/ 52 h 106"/>
                <a:gd name="T18" fmla="*/ 30 w 92"/>
                <a:gd name="T19" fmla="*/ 64 h 106"/>
                <a:gd name="T20" fmla="*/ 31 w 92"/>
                <a:gd name="T21" fmla="*/ 85 h 106"/>
                <a:gd name="T22" fmla="*/ 39 w 92"/>
                <a:gd name="T23" fmla="*/ 72 h 106"/>
                <a:gd name="T24" fmla="*/ 28 w 92"/>
                <a:gd name="T25" fmla="*/ 32 h 106"/>
                <a:gd name="T26" fmla="*/ 62 w 92"/>
                <a:gd name="T27" fmla="*/ 5 h 106"/>
                <a:gd name="T28" fmla="*/ 87 w 92"/>
                <a:gd name="T29" fmla="*/ 25 h 106"/>
                <a:gd name="T30" fmla="*/ 79 w 92"/>
                <a:gd name="T31" fmla="*/ 5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92" h="106">
                  <a:moveTo>
                    <a:pt x="79" y="55"/>
                  </a:moveTo>
                  <a:cubicBezTo>
                    <a:pt x="73" y="52"/>
                    <a:pt x="67" y="47"/>
                    <a:pt x="61" y="44"/>
                  </a:cubicBezTo>
                  <a:cubicBezTo>
                    <a:pt x="61" y="39"/>
                    <a:pt x="68" y="36"/>
                    <a:pt x="66" y="30"/>
                  </a:cubicBezTo>
                  <a:cubicBezTo>
                    <a:pt x="65" y="22"/>
                    <a:pt x="55" y="24"/>
                    <a:pt x="53" y="29"/>
                  </a:cubicBezTo>
                  <a:cubicBezTo>
                    <a:pt x="50" y="35"/>
                    <a:pt x="56" y="48"/>
                    <a:pt x="58" y="53"/>
                  </a:cubicBezTo>
                  <a:cubicBezTo>
                    <a:pt x="60" y="60"/>
                    <a:pt x="63" y="69"/>
                    <a:pt x="63" y="77"/>
                  </a:cubicBezTo>
                  <a:cubicBezTo>
                    <a:pt x="62" y="92"/>
                    <a:pt x="50" y="105"/>
                    <a:pt x="36" y="105"/>
                  </a:cubicBezTo>
                  <a:cubicBezTo>
                    <a:pt x="20" y="106"/>
                    <a:pt x="2" y="92"/>
                    <a:pt x="1" y="77"/>
                  </a:cubicBezTo>
                  <a:cubicBezTo>
                    <a:pt x="0" y="67"/>
                    <a:pt x="5" y="61"/>
                    <a:pt x="10" y="52"/>
                  </a:cubicBezTo>
                  <a:cubicBezTo>
                    <a:pt x="17" y="56"/>
                    <a:pt x="23" y="60"/>
                    <a:pt x="30" y="64"/>
                  </a:cubicBezTo>
                  <a:cubicBezTo>
                    <a:pt x="27" y="67"/>
                    <a:pt x="17" y="85"/>
                    <a:pt x="31" y="85"/>
                  </a:cubicBezTo>
                  <a:cubicBezTo>
                    <a:pt x="36" y="85"/>
                    <a:pt x="40" y="80"/>
                    <a:pt x="39" y="72"/>
                  </a:cubicBezTo>
                  <a:cubicBezTo>
                    <a:pt x="38" y="60"/>
                    <a:pt x="27" y="48"/>
                    <a:pt x="28" y="32"/>
                  </a:cubicBezTo>
                  <a:cubicBezTo>
                    <a:pt x="30" y="17"/>
                    <a:pt x="42" y="0"/>
                    <a:pt x="62" y="5"/>
                  </a:cubicBezTo>
                  <a:cubicBezTo>
                    <a:pt x="72" y="8"/>
                    <a:pt x="84" y="17"/>
                    <a:pt x="87" y="25"/>
                  </a:cubicBezTo>
                  <a:cubicBezTo>
                    <a:pt x="92" y="36"/>
                    <a:pt x="85" y="46"/>
                    <a:pt x="79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46"/>
            <p:cNvSpPr/>
            <p:nvPr/>
          </p:nvSpPr>
          <p:spPr bwMode="auto">
            <a:xfrm>
              <a:off x="3398" y="1944"/>
              <a:ext cx="56" cy="96"/>
            </a:xfrm>
            <a:custGeom>
              <a:avLst/>
              <a:gdLst>
                <a:gd name="T0" fmla="*/ 61 w 61"/>
                <a:gd name="T1" fmla="*/ 9 h 104"/>
                <a:gd name="T2" fmla="*/ 22 w 61"/>
                <a:gd name="T3" fmla="*/ 104 h 104"/>
                <a:gd name="T4" fmla="*/ 0 w 61"/>
                <a:gd name="T5" fmla="*/ 95 h 104"/>
                <a:gd name="T6" fmla="*/ 30 w 61"/>
                <a:gd name="T7" fmla="*/ 24 h 104"/>
                <a:gd name="T8" fmla="*/ 40 w 61"/>
                <a:gd name="T9" fmla="*/ 0 h 104"/>
                <a:gd name="T10" fmla="*/ 61 w 61"/>
                <a:gd name="T11" fmla="*/ 9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104">
                  <a:moveTo>
                    <a:pt x="61" y="9"/>
                  </a:moveTo>
                  <a:cubicBezTo>
                    <a:pt x="48" y="40"/>
                    <a:pt x="35" y="72"/>
                    <a:pt x="22" y="104"/>
                  </a:cubicBezTo>
                  <a:cubicBezTo>
                    <a:pt x="15" y="101"/>
                    <a:pt x="8" y="98"/>
                    <a:pt x="0" y="95"/>
                  </a:cubicBezTo>
                  <a:cubicBezTo>
                    <a:pt x="10" y="72"/>
                    <a:pt x="20" y="48"/>
                    <a:pt x="30" y="24"/>
                  </a:cubicBezTo>
                  <a:cubicBezTo>
                    <a:pt x="33" y="16"/>
                    <a:pt x="36" y="6"/>
                    <a:pt x="40" y="0"/>
                  </a:cubicBezTo>
                  <a:cubicBezTo>
                    <a:pt x="47" y="3"/>
                    <a:pt x="54" y="6"/>
                    <a:pt x="6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47"/>
            <p:cNvSpPr/>
            <p:nvPr/>
          </p:nvSpPr>
          <p:spPr bwMode="auto">
            <a:xfrm>
              <a:off x="3462" y="1959"/>
              <a:ext cx="55" cy="100"/>
            </a:xfrm>
            <a:custGeom>
              <a:avLst/>
              <a:gdLst>
                <a:gd name="T0" fmla="*/ 59 w 59"/>
                <a:gd name="T1" fmla="*/ 11 h 109"/>
                <a:gd name="T2" fmla="*/ 55 w 59"/>
                <a:gd name="T3" fmla="*/ 31 h 109"/>
                <a:gd name="T4" fmla="*/ 40 w 59"/>
                <a:gd name="T5" fmla="*/ 28 h 109"/>
                <a:gd name="T6" fmla="*/ 23 w 59"/>
                <a:gd name="T7" fmla="*/ 109 h 109"/>
                <a:gd name="T8" fmla="*/ 0 w 59"/>
                <a:gd name="T9" fmla="*/ 104 h 109"/>
                <a:gd name="T10" fmla="*/ 17 w 59"/>
                <a:gd name="T11" fmla="*/ 23 h 109"/>
                <a:gd name="T12" fmla="*/ 3 w 59"/>
                <a:gd name="T13" fmla="*/ 20 h 109"/>
                <a:gd name="T14" fmla="*/ 6 w 59"/>
                <a:gd name="T15" fmla="*/ 0 h 109"/>
                <a:gd name="T16" fmla="*/ 59 w 59"/>
                <a:gd name="T17" fmla="*/ 11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09">
                  <a:moveTo>
                    <a:pt x="59" y="11"/>
                  </a:moveTo>
                  <a:cubicBezTo>
                    <a:pt x="57" y="18"/>
                    <a:pt x="56" y="24"/>
                    <a:pt x="55" y="31"/>
                  </a:cubicBezTo>
                  <a:cubicBezTo>
                    <a:pt x="50" y="30"/>
                    <a:pt x="45" y="29"/>
                    <a:pt x="40" y="28"/>
                  </a:cubicBezTo>
                  <a:cubicBezTo>
                    <a:pt x="34" y="54"/>
                    <a:pt x="29" y="82"/>
                    <a:pt x="23" y="109"/>
                  </a:cubicBezTo>
                  <a:cubicBezTo>
                    <a:pt x="15" y="107"/>
                    <a:pt x="8" y="105"/>
                    <a:pt x="0" y="104"/>
                  </a:cubicBezTo>
                  <a:cubicBezTo>
                    <a:pt x="6" y="77"/>
                    <a:pt x="11" y="50"/>
                    <a:pt x="17" y="23"/>
                  </a:cubicBezTo>
                  <a:cubicBezTo>
                    <a:pt x="13" y="22"/>
                    <a:pt x="7" y="21"/>
                    <a:pt x="3" y="20"/>
                  </a:cubicBezTo>
                  <a:cubicBezTo>
                    <a:pt x="3" y="13"/>
                    <a:pt x="5" y="7"/>
                    <a:pt x="6" y="0"/>
                  </a:cubicBezTo>
                  <a:cubicBezTo>
                    <a:pt x="24" y="4"/>
                    <a:pt x="41" y="8"/>
                    <a:pt x="59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48"/>
            <p:cNvSpPr>
              <a:spLocks noEditPoints="1"/>
            </p:cNvSpPr>
            <p:nvPr/>
          </p:nvSpPr>
          <p:spPr bwMode="auto">
            <a:xfrm>
              <a:off x="3712" y="1967"/>
              <a:ext cx="62" cy="101"/>
            </a:xfrm>
            <a:custGeom>
              <a:avLst/>
              <a:gdLst>
                <a:gd name="T0" fmla="*/ 68 w 68"/>
                <a:gd name="T1" fmla="*/ 98 h 109"/>
                <a:gd name="T2" fmla="*/ 44 w 68"/>
                <a:gd name="T3" fmla="*/ 102 h 109"/>
                <a:gd name="T4" fmla="*/ 39 w 68"/>
                <a:gd name="T5" fmla="*/ 85 h 109"/>
                <a:gd name="T6" fmla="*/ 23 w 68"/>
                <a:gd name="T7" fmla="*/ 87 h 109"/>
                <a:gd name="T8" fmla="*/ 24 w 68"/>
                <a:gd name="T9" fmla="*/ 106 h 109"/>
                <a:gd name="T10" fmla="*/ 0 w 68"/>
                <a:gd name="T11" fmla="*/ 109 h 109"/>
                <a:gd name="T12" fmla="*/ 3 w 68"/>
                <a:gd name="T13" fmla="*/ 5 h 109"/>
                <a:gd name="T14" fmla="*/ 33 w 68"/>
                <a:gd name="T15" fmla="*/ 0 h 109"/>
                <a:gd name="T16" fmla="*/ 33 w 68"/>
                <a:gd name="T17" fmla="*/ 0 h 109"/>
                <a:gd name="T18" fmla="*/ 38 w 68"/>
                <a:gd name="T19" fmla="*/ 12 h 109"/>
                <a:gd name="T20" fmla="*/ 68 w 68"/>
                <a:gd name="T21" fmla="*/ 98 h 109"/>
                <a:gd name="T22" fmla="*/ 23 w 68"/>
                <a:gd name="T23" fmla="*/ 68 h 109"/>
                <a:gd name="T24" fmla="*/ 33 w 68"/>
                <a:gd name="T25" fmla="*/ 66 h 109"/>
                <a:gd name="T26" fmla="*/ 22 w 68"/>
                <a:gd name="T27" fmla="*/ 22 h 109"/>
                <a:gd name="T28" fmla="*/ 23 w 68"/>
                <a:gd name="T29" fmla="*/ 6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8" h="109">
                  <a:moveTo>
                    <a:pt x="68" y="98"/>
                  </a:moveTo>
                  <a:cubicBezTo>
                    <a:pt x="61" y="100"/>
                    <a:pt x="52" y="101"/>
                    <a:pt x="44" y="102"/>
                  </a:cubicBezTo>
                  <a:cubicBezTo>
                    <a:pt x="42" y="96"/>
                    <a:pt x="40" y="91"/>
                    <a:pt x="39" y="85"/>
                  </a:cubicBezTo>
                  <a:cubicBezTo>
                    <a:pt x="33" y="85"/>
                    <a:pt x="29" y="86"/>
                    <a:pt x="23" y="87"/>
                  </a:cubicBezTo>
                  <a:cubicBezTo>
                    <a:pt x="23" y="93"/>
                    <a:pt x="24" y="99"/>
                    <a:pt x="24" y="106"/>
                  </a:cubicBezTo>
                  <a:cubicBezTo>
                    <a:pt x="15" y="106"/>
                    <a:pt x="8" y="108"/>
                    <a:pt x="0" y="109"/>
                  </a:cubicBezTo>
                  <a:cubicBezTo>
                    <a:pt x="1" y="74"/>
                    <a:pt x="2" y="39"/>
                    <a:pt x="3" y="5"/>
                  </a:cubicBezTo>
                  <a:cubicBezTo>
                    <a:pt x="13" y="3"/>
                    <a:pt x="24" y="2"/>
                    <a:pt x="3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5" y="1"/>
                    <a:pt x="38" y="9"/>
                    <a:pt x="38" y="12"/>
                  </a:cubicBezTo>
                  <a:cubicBezTo>
                    <a:pt x="48" y="40"/>
                    <a:pt x="59" y="72"/>
                    <a:pt x="68" y="98"/>
                  </a:cubicBezTo>
                  <a:close/>
                  <a:moveTo>
                    <a:pt x="23" y="68"/>
                  </a:moveTo>
                  <a:cubicBezTo>
                    <a:pt x="27" y="67"/>
                    <a:pt x="29" y="66"/>
                    <a:pt x="33" y="66"/>
                  </a:cubicBezTo>
                  <a:cubicBezTo>
                    <a:pt x="30" y="52"/>
                    <a:pt x="25" y="37"/>
                    <a:pt x="22" y="22"/>
                  </a:cubicBezTo>
                  <a:cubicBezTo>
                    <a:pt x="22" y="37"/>
                    <a:pt x="23" y="52"/>
                    <a:pt x="23" y="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49"/>
            <p:cNvSpPr>
              <a:spLocks noEditPoints="1"/>
            </p:cNvSpPr>
            <p:nvPr/>
          </p:nvSpPr>
          <p:spPr bwMode="auto">
            <a:xfrm>
              <a:off x="3518" y="1975"/>
              <a:ext cx="63" cy="98"/>
            </a:xfrm>
            <a:custGeom>
              <a:avLst/>
              <a:gdLst>
                <a:gd name="T0" fmla="*/ 58 w 68"/>
                <a:gd name="T1" fmla="*/ 3 h 106"/>
                <a:gd name="T2" fmla="*/ 68 w 68"/>
                <a:gd name="T3" fmla="*/ 106 h 106"/>
                <a:gd name="T4" fmla="*/ 43 w 68"/>
                <a:gd name="T5" fmla="*/ 104 h 106"/>
                <a:gd name="T6" fmla="*/ 43 w 68"/>
                <a:gd name="T7" fmla="*/ 86 h 106"/>
                <a:gd name="T8" fmla="*/ 27 w 68"/>
                <a:gd name="T9" fmla="*/ 84 h 106"/>
                <a:gd name="T10" fmla="*/ 23 w 68"/>
                <a:gd name="T11" fmla="*/ 103 h 106"/>
                <a:gd name="T12" fmla="*/ 0 w 68"/>
                <a:gd name="T13" fmla="*/ 101 h 106"/>
                <a:gd name="T14" fmla="*/ 27 w 68"/>
                <a:gd name="T15" fmla="*/ 0 h 106"/>
                <a:gd name="T16" fmla="*/ 58 w 68"/>
                <a:gd name="T17" fmla="*/ 3 h 106"/>
                <a:gd name="T18" fmla="*/ 32 w 68"/>
                <a:gd name="T19" fmla="*/ 66 h 106"/>
                <a:gd name="T20" fmla="*/ 42 w 68"/>
                <a:gd name="T21" fmla="*/ 67 h 106"/>
                <a:gd name="T22" fmla="*/ 40 w 68"/>
                <a:gd name="T23" fmla="*/ 21 h 106"/>
                <a:gd name="T24" fmla="*/ 32 w 68"/>
                <a:gd name="T25" fmla="*/ 6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8" h="106">
                  <a:moveTo>
                    <a:pt x="58" y="3"/>
                  </a:moveTo>
                  <a:cubicBezTo>
                    <a:pt x="61" y="38"/>
                    <a:pt x="65" y="72"/>
                    <a:pt x="68" y="106"/>
                  </a:cubicBezTo>
                  <a:cubicBezTo>
                    <a:pt x="60" y="106"/>
                    <a:pt x="51" y="105"/>
                    <a:pt x="43" y="104"/>
                  </a:cubicBezTo>
                  <a:cubicBezTo>
                    <a:pt x="43" y="98"/>
                    <a:pt x="43" y="92"/>
                    <a:pt x="43" y="86"/>
                  </a:cubicBezTo>
                  <a:cubicBezTo>
                    <a:pt x="38" y="85"/>
                    <a:pt x="32" y="85"/>
                    <a:pt x="27" y="84"/>
                  </a:cubicBezTo>
                  <a:cubicBezTo>
                    <a:pt x="26" y="90"/>
                    <a:pt x="25" y="97"/>
                    <a:pt x="23" y="103"/>
                  </a:cubicBezTo>
                  <a:cubicBezTo>
                    <a:pt x="15" y="102"/>
                    <a:pt x="7" y="101"/>
                    <a:pt x="0" y="101"/>
                  </a:cubicBezTo>
                  <a:cubicBezTo>
                    <a:pt x="9" y="67"/>
                    <a:pt x="17" y="33"/>
                    <a:pt x="27" y="0"/>
                  </a:cubicBezTo>
                  <a:cubicBezTo>
                    <a:pt x="38" y="1"/>
                    <a:pt x="48" y="2"/>
                    <a:pt x="58" y="3"/>
                  </a:cubicBezTo>
                  <a:close/>
                  <a:moveTo>
                    <a:pt x="32" y="66"/>
                  </a:moveTo>
                  <a:cubicBezTo>
                    <a:pt x="35" y="67"/>
                    <a:pt x="39" y="66"/>
                    <a:pt x="42" y="67"/>
                  </a:cubicBezTo>
                  <a:cubicBezTo>
                    <a:pt x="42" y="51"/>
                    <a:pt x="41" y="36"/>
                    <a:pt x="40" y="21"/>
                  </a:cubicBezTo>
                  <a:cubicBezTo>
                    <a:pt x="38" y="37"/>
                    <a:pt x="34" y="51"/>
                    <a:pt x="32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50"/>
            <p:cNvSpPr/>
            <p:nvPr/>
          </p:nvSpPr>
          <p:spPr bwMode="auto">
            <a:xfrm>
              <a:off x="3603" y="1979"/>
              <a:ext cx="60" cy="103"/>
            </a:xfrm>
            <a:custGeom>
              <a:avLst/>
              <a:gdLst>
                <a:gd name="T0" fmla="*/ 62 w 65"/>
                <a:gd name="T1" fmla="*/ 38 h 111"/>
                <a:gd name="T2" fmla="*/ 40 w 65"/>
                <a:gd name="T3" fmla="*/ 37 h 111"/>
                <a:gd name="T4" fmla="*/ 31 w 65"/>
                <a:gd name="T5" fmla="*/ 21 h 111"/>
                <a:gd name="T6" fmla="*/ 27 w 65"/>
                <a:gd name="T7" fmla="*/ 27 h 111"/>
                <a:gd name="T8" fmla="*/ 42 w 65"/>
                <a:gd name="T9" fmla="*/ 47 h 111"/>
                <a:gd name="T10" fmla="*/ 58 w 65"/>
                <a:gd name="T11" fmla="*/ 65 h 111"/>
                <a:gd name="T12" fmla="*/ 58 w 65"/>
                <a:gd name="T13" fmla="*/ 94 h 111"/>
                <a:gd name="T14" fmla="*/ 7 w 65"/>
                <a:gd name="T15" fmla="*/ 99 h 111"/>
                <a:gd name="T16" fmla="*/ 0 w 65"/>
                <a:gd name="T17" fmla="*/ 68 h 111"/>
                <a:gd name="T18" fmla="*/ 24 w 65"/>
                <a:gd name="T19" fmla="*/ 70 h 111"/>
                <a:gd name="T20" fmla="*/ 24 w 65"/>
                <a:gd name="T21" fmla="*/ 86 h 111"/>
                <a:gd name="T22" fmla="*/ 38 w 65"/>
                <a:gd name="T23" fmla="*/ 83 h 111"/>
                <a:gd name="T24" fmla="*/ 34 w 65"/>
                <a:gd name="T25" fmla="*/ 71 h 111"/>
                <a:gd name="T26" fmla="*/ 4 w 65"/>
                <a:gd name="T27" fmla="*/ 30 h 111"/>
                <a:gd name="T28" fmla="*/ 28 w 65"/>
                <a:gd name="T29" fmla="*/ 2 h 111"/>
                <a:gd name="T30" fmla="*/ 62 w 65"/>
                <a:gd name="T31" fmla="*/ 3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111">
                  <a:moveTo>
                    <a:pt x="62" y="38"/>
                  </a:moveTo>
                  <a:cubicBezTo>
                    <a:pt x="55" y="38"/>
                    <a:pt x="48" y="37"/>
                    <a:pt x="40" y="37"/>
                  </a:cubicBezTo>
                  <a:cubicBezTo>
                    <a:pt x="42" y="30"/>
                    <a:pt x="41" y="17"/>
                    <a:pt x="31" y="21"/>
                  </a:cubicBezTo>
                  <a:cubicBezTo>
                    <a:pt x="28" y="22"/>
                    <a:pt x="27" y="25"/>
                    <a:pt x="27" y="27"/>
                  </a:cubicBezTo>
                  <a:cubicBezTo>
                    <a:pt x="27" y="35"/>
                    <a:pt x="37" y="42"/>
                    <a:pt x="42" y="47"/>
                  </a:cubicBezTo>
                  <a:cubicBezTo>
                    <a:pt x="47" y="52"/>
                    <a:pt x="55" y="59"/>
                    <a:pt x="58" y="65"/>
                  </a:cubicBezTo>
                  <a:cubicBezTo>
                    <a:pt x="63" y="74"/>
                    <a:pt x="61" y="88"/>
                    <a:pt x="58" y="94"/>
                  </a:cubicBezTo>
                  <a:cubicBezTo>
                    <a:pt x="48" y="111"/>
                    <a:pt x="18" y="111"/>
                    <a:pt x="7" y="99"/>
                  </a:cubicBezTo>
                  <a:cubicBezTo>
                    <a:pt x="0" y="91"/>
                    <a:pt x="0" y="82"/>
                    <a:pt x="0" y="68"/>
                  </a:cubicBezTo>
                  <a:cubicBezTo>
                    <a:pt x="8" y="69"/>
                    <a:pt x="16" y="69"/>
                    <a:pt x="24" y="70"/>
                  </a:cubicBezTo>
                  <a:cubicBezTo>
                    <a:pt x="24" y="75"/>
                    <a:pt x="22" y="81"/>
                    <a:pt x="24" y="86"/>
                  </a:cubicBezTo>
                  <a:cubicBezTo>
                    <a:pt x="28" y="91"/>
                    <a:pt x="37" y="89"/>
                    <a:pt x="38" y="83"/>
                  </a:cubicBezTo>
                  <a:cubicBezTo>
                    <a:pt x="39" y="78"/>
                    <a:pt x="36" y="73"/>
                    <a:pt x="34" y="71"/>
                  </a:cubicBezTo>
                  <a:cubicBezTo>
                    <a:pt x="24" y="59"/>
                    <a:pt x="4" y="52"/>
                    <a:pt x="4" y="30"/>
                  </a:cubicBezTo>
                  <a:cubicBezTo>
                    <a:pt x="4" y="15"/>
                    <a:pt x="13" y="4"/>
                    <a:pt x="28" y="2"/>
                  </a:cubicBezTo>
                  <a:cubicBezTo>
                    <a:pt x="54" y="0"/>
                    <a:pt x="65" y="12"/>
                    <a:pt x="62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51"/>
            <p:cNvSpPr/>
            <p:nvPr/>
          </p:nvSpPr>
          <p:spPr bwMode="auto">
            <a:xfrm>
              <a:off x="3081" y="1646"/>
              <a:ext cx="109" cy="88"/>
            </a:xfrm>
            <a:custGeom>
              <a:avLst/>
              <a:gdLst>
                <a:gd name="T0" fmla="*/ 49 w 118"/>
                <a:gd name="T1" fmla="*/ 62 h 95"/>
                <a:gd name="T2" fmla="*/ 56 w 118"/>
                <a:gd name="T3" fmla="*/ 60 h 95"/>
                <a:gd name="T4" fmla="*/ 111 w 118"/>
                <a:gd name="T5" fmla="*/ 40 h 95"/>
                <a:gd name="T6" fmla="*/ 118 w 118"/>
                <a:gd name="T7" fmla="*/ 62 h 95"/>
                <a:gd name="T8" fmla="*/ 21 w 118"/>
                <a:gd name="T9" fmla="*/ 95 h 95"/>
                <a:gd name="T10" fmla="*/ 13 w 118"/>
                <a:gd name="T11" fmla="*/ 72 h 95"/>
                <a:gd name="T12" fmla="*/ 72 w 118"/>
                <a:gd name="T13" fmla="*/ 31 h 95"/>
                <a:gd name="T14" fmla="*/ 7 w 118"/>
                <a:gd name="T15" fmla="*/ 55 h 95"/>
                <a:gd name="T16" fmla="*/ 0 w 118"/>
                <a:gd name="T17" fmla="*/ 33 h 95"/>
                <a:gd name="T18" fmla="*/ 96 w 118"/>
                <a:gd name="T19" fmla="*/ 0 h 95"/>
                <a:gd name="T20" fmla="*/ 105 w 118"/>
                <a:gd name="T21" fmla="*/ 24 h 95"/>
                <a:gd name="T22" fmla="*/ 49 w 118"/>
                <a:gd name="T23" fmla="*/ 6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8" h="95">
                  <a:moveTo>
                    <a:pt x="49" y="62"/>
                  </a:moveTo>
                  <a:cubicBezTo>
                    <a:pt x="49" y="64"/>
                    <a:pt x="54" y="61"/>
                    <a:pt x="56" y="60"/>
                  </a:cubicBezTo>
                  <a:cubicBezTo>
                    <a:pt x="73" y="53"/>
                    <a:pt x="93" y="47"/>
                    <a:pt x="111" y="40"/>
                  </a:cubicBezTo>
                  <a:cubicBezTo>
                    <a:pt x="113" y="48"/>
                    <a:pt x="116" y="55"/>
                    <a:pt x="118" y="62"/>
                  </a:cubicBezTo>
                  <a:cubicBezTo>
                    <a:pt x="85" y="73"/>
                    <a:pt x="53" y="84"/>
                    <a:pt x="21" y="95"/>
                  </a:cubicBezTo>
                  <a:cubicBezTo>
                    <a:pt x="19" y="87"/>
                    <a:pt x="16" y="80"/>
                    <a:pt x="13" y="72"/>
                  </a:cubicBezTo>
                  <a:cubicBezTo>
                    <a:pt x="32" y="58"/>
                    <a:pt x="51" y="43"/>
                    <a:pt x="72" y="31"/>
                  </a:cubicBezTo>
                  <a:cubicBezTo>
                    <a:pt x="52" y="39"/>
                    <a:pt x="29" y="47"/>
                    <a:pt x="7" y="55"/>
                  </a:cubicBezTo>
                  <a:cubicBezTo>
                    <a:pt x="5" y="48"/>
                    <a:pt x="2" y="40"/>
                    <a:pt x="0" y="33"/>
                  </a:cubicBezTo>
                  <a:cubicBezTo>
                    <a:pt x="32" y="22"/>
                    <a:pt x="64" y="11"/>
                    <a:pt x="96" y="0"/>
                  </a:cubicBezTo>
                  <a:cubicBezTo>
                    <a:pt x="99" y="7"/>
                    <a:pt x="102" y="16"/>
                    <a:pt x="105" y="24"/>
                  </a:cubicBezTo>
                  <a:cubicBezTo>
                    <a:pt x="87" y="37"/>
                    <a:pt x="69" y="50"/>
                    <a:pt x="49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52"/>
            <p:cNvSpPr/>
            <p:nvPr/>
          </p:nvSpPr>
          <p:spPr bwMode="auto">
            <a:xfrm>
              <a:off x="4000" y="1745"/>
              <a:ext cx="111" cy="105"/>
            </a:xfrm>
            <a:custGeom>
              <a:avLst/>
              <a:gdLst>
                <a:gd name="T0" fmla="*/ 39 w 121"/>
                <a:gd name="T1" fmla="*/ 56 h 114"/>
                <a:gd name="T2" fmla="*/ 96 w 121"/>
                <a:gd name="T3" fmla="*/ 96 h 114"/>
                <a:gd name="T4" fmla="*/ 82 w 121"/>
                <a:gd name="T5" fmla="*/ 114 h 114"/>
                <a:gd name="T6" fmla="*/ 0 w 121"/>
                <a:gd name="T7" fmla="*/ 54 h 114"/>
                <a:gd name="T8" fmla="*/ 15 w 121"/>
                <a:gd name="T9" fmla="*/ 33 h 114"/>
                <a:gd name="T10" fmla="*/ 79 w 121"/>
                <a:gd name="T11" fmla="*/ 57 h 114"/>
                <a:gd name="T12" fmla="*/ 25 w 121"/>
                <a:gd name="T13" fmla="*/ 19 h 114"/>
                <a:gd name="T14" fmla="*/ 38 w 121"/>
                <a:gd name="T15" fmla="*/ 0 h 114"/>
                <a:gd name="T16" fmla="*/ 121 w 121"/>
                <a:gd name="T17" fmla="*/ 61 h 114"/>
                <a:gd name="T18" fmla="*/ 106 w 121"/>
                <a:gd name="T19" fmla="*/ 81 h 114"/>
                <a:gd name="T20" fmla="*/ 39 w 121"/>
                <a:gd name="T21" fmla="*/ 56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1" h="114">
                  <a:moveTo>
                    <a:pt x="39" y="56"/>
                  </a:moveTo>
                  <a:cubicBezTo>
                    <a:pt x="58" y="68"/>
                    <a:pt x="77" y="82"/>
                    <a:pt x="96" y="96"/>
                  </a:cubicBezTo>
                  <a:cubicBezTo>
                    <a:pt x="91" y="102"/>
                    <a:pt x="87" y="108"/>
                    <a:pt x="82" y="114"/>
                  </a:cubicBezTo>
                  <a:cubicBezTo>
                    <a:pt x="55" y="94"/>
                    <a:pt x="27" y="74"/>
                    <a:pt x="0" y="54"/>
                  </a:cubicBezTo>
                  <a:cubicBezTo>
                    <a:pt x="5" y="47"/>
                    <a:pt x="10" y="40"/>
                    <a:pt x="15" y="33"/>
                  </a:cubicBezTo>
                  <a:cubicBezTo>
                    <a:pt x="36" y="41"/>
                    <a:pt x="59" y="48"/>
                    <a:pt x="79" y="57"/>
                  </a:cubicBezTo>
                  <a:cubicBezTo>
                    <a:pt x="60" y="45"/>
                    <a:pt x="43" y="32"/>
                    <a:pt x="25" y="19"/>
                  </a:cubicBezTo>
                  <a:cubicBezTo>
                    <a:pt x="29" y="13"/>
                    <a:pt x="34" y="7"/>
                    <a:pt x="38" y="0"/>
                  </a:cubicBezTo>
                  <a:cubicBezTo>
                    <a:pt x="66" y="21"/>
                    <a:pt x="93" y="41"/>
                    <a:pt x="121" y="61"/>
                  </a:cubicBezTo>
                  <a:cubicBezTo>
                    <a:pt x="116" y="68"/>
                    <a:pt x="111" y="74"/>
                    <a:pt x="106" y="81"/>
                  </a:cubicBezTo>
                  <a:cubicBezTo>
                    <a:pt x="84" y="73"/>
                    <a:pt x="60" y="66"/>
                    <a:pt x="39" y="5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Freeform 53"/>
            <p:cNvSpPr/>
            <p:nvPr/>
          </p:nvSpPr>
          <p:spPr bwMode="auto">
            <a:xfrm>
              <a:off x="3769" y="1930"/>
              <a:ext cx="109" cy="117"/>
            </a:xfrm>
            <a:custGeom>
              <a:avLst/>
              <a:gdLst>
                <a:gd name="T0" fmla="*/ 60 w 118"/>
                <a:gd name="T1" fmla="*/ 118 h 127"/>
                <a:gd name="T2" fmla="*/ 39 w 118"/>
                <a:gd name="T3" fmla="*/ 127 h 127"/>
                <a:gd name="T4" fmla="*/ 0 w 118"/>
                <a:gd name="T5" fmla="*/ 32 h 127"/>
                <a:gd name="T6" fmla="*/ 33 w 118"/>
                <a:gd name="T7" fmla="*/ 19 h 127"/>
                <a:gd name="T8" fmla="*/ 60 w 118"/>
                <a:gd name="T9" fmla="*/ 68 h 127"/>
                <a:gd name="T10" fmla="*/ 46 w 118"/>
                <a:gd name="T11" fmla="*/ 14 h 127"/>
                <a:gd name="T12" fmla="*/ 79 w 118"/>
                <a:gd name="T13" fmla="*/ 0 h 127"/>
                <a:gd name="T14" fmla="*/ 118 w 118"/>
                <a:gd name="T15" fmla="*/ 95 h 127"/>
                <a:gd name="T16" fmla="*/ 97 w 118"/>
                <a:gd name="T17" fmla="*/ 103 h 127"/>
                <a:gd name="T18" fmla="*/ 66 w 118"/>
                <a:gd name="T19" fmla="*/ 27 h 127"/>
                <a:gd name="T20" fmla="*/ 85 w 118"/>
                <a:gd name="T21" fmla="*/ 108 h 127"/>
                <a:gd name="T22" fmla="*/ 72 w 118"/>
                <a:gd name="T23" fmla="*/ 114 h 127"/>
                <a:gd name="T24" fmla="*/ 28 w 118"/>
                <a:gd name="T25" fmla="*/ 44 h 127"/>
                <a:gd name="T26" fmla="*/ 60 w 118"/>
                <a:gd name="T27" fmla="*/ 118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8" h="127">
                  <a:moveTo>
                    <a:pt x="60" y="118"/>
                  </a:moveTo>
                  <a:cubicBezTo>
                    <a:pt x="53" y="122"/>
                    <a:pt x="46" y="124"/>
                    <a:pt x="39" y="127"/>
                  </a:cubicBezTo>
                  <a:cubicBezTo>
                    <a:pt x="26" y="95"/>
                    <a:pt x="12" y="65"/>
                    <a:pt x="0" y="32"/>
                  </a:cubicBezTo>
                  <a:cubicBezTo>
                    <a:pt x="11" y="28"/>
                    <a:pt x="22" y="23"/>
                    <a:pt x="33" y="19"/>
                  </a:cubicBezTo>
                  <a:cubicBezTo>
                    <a:pt x="42" y="35"/>
                    <a:pt x="52" y="50"/>
                    <a:pt x="60" y="68"/>
                  </a:cubicBezTo>
                  <a:cubicBezTo>
                    <a:pt x="55" y="52"/>
                    <a:pt x="50" y="32"/>
                    <a:pt x="46" y="14"/>
                  </a:cubicBezTo>
                  <a:cubicBezTo>
                    <a:pt x="56" y="9"/>
                    <a:pt x="68" y="4"/>
                    <a:pt x="79" y="0"/>
                  </a:cubicBezTo>
                  <a:cubicBezTo>
                    <a:pt x="92" y="32"/>
                    <a:pt x="105" y="63"/>
                    <a:pt x="118" y="95"/>
                  </a:cubicBezTo>
                  <a:cubicBezTo>
                    <a:pt x="111" y="97"/>
                    <a:pt x="104" y="100"/>
                    <a:pt x="97" y="103"/>
                  </a:cubicBezTo>
                  <a:cubicBezTo>
                    <a:pt x="87" y="78"/>
                    <a:pt x="76" y="53"/>
                    <a:pt x="66" y="27"/>
                  </a:cubicBezTo>
                  <a:cubicBezTo>
                    <a:pt x="72" y="53"/>
                    <a:pt x="79" y="81"/>
                    <a:pt x="85" y="108"/>
                  </a:cubicBezTo>
                  <a:cubicBezTo>
                    <a:pt x="81" y="110"/>
                    <a:pt x="76" y="112"/>
                    <a:pt x="72" y="114"/>
                  </a:cubicBezTo>
                  <a:cubicBezTo>
                    <a:pt x="57" y="91"/>
                    <a:pt x="42" y="67"/>
                    <a:pt x="28" y="44"/>
                  </a:cubicBezTo>
                  <a:cubicBezTo>
                    <a:pt x="39" y="68"/>
                    <a:pt x="49" y="94"/>
                    <a:pt x="60" y="1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Freeform 54"/>
            <p:cNvSpPr>
              <a:spLocks noEditPoints="1"/>
            </p:cNvSpPr>
            <p:nvPr/>
          </p:nvSpPr>
          <p:spPr bwMode="auto">
            <a:xfrm>
              <a:off x="3439" y="1221"/>
              <a:ext cx="76" cy="72"/>
            </a:xfrm>
            <a:custGeom>
              <a:avLst/>
              <a:gdLst>
                <a:gd name="T0" fmla="*/ 41 w 82"/>
                <a:gd name="T1" fmla="*/ 0 h 78"/>
                <a:gd name="T2" fmla="*/ 54 w 82"/>
                <a:gd name="T3" fmla="*/ 26 h 78"/>
                <a:gd name="T4" fmla="*/ 82 w 82"/>
                <a:gd name="T5" fmla="*/ 30 h 78"/>
                <a:gd name="T6" fmla="*/ 77 w 82"/>
                <a:gd name="T7" fmla="*/ 34 h 78"/>
                <a:gd name="T8" fmla="*/ 67 w 82"/>
                <a:gd name="T9" fmla="*/ 45 h 78"/>
                <a:gd name="T10" fmla="*/ 62 w 82"/>
                <a:gd name="T11" fmla="*/ 50 h 78"/>
                <a:gd name="T12" fmla="*/ 64 w 82"/>
                <a:gd name="T13" fmla="*/ 64 h 78"/>
                <a:gd name="T14" fmla="*/ 67 w 82"/>
                <a:gd name="T15" fmla="*/ 78 h 78"/>
                <a:gd name="T16" fmla="*/ 41 w 82"/>
                <a:gd name="T17" fmla="*/ 65 h 78"/>
                <a:gd name="T18" fmla="*/ 16 w 82"/>
                <a:gd name="T19" fmla="*/ 78 h 78"/>
                <a:gd name="T20" fmla="*/ 21 w 82"/>
                <a:gd name="T21" fmla="*/ 50 h 78"/>
                <a:gd name="T22" fmla="*/ 0 w 82"/>
                <a:gd name="T23" fmla="*/ 30 h 78"/>
                <a:gd name="T24" fmla="*/ 28 w 82"/>
                <a:gd name="T25" fmla="*/ 26 h 78"/>
                <a:gd name="T26" fmla="*/ 41 w 82"/>
                <a:gd name="T27" fmla="*/ 0 h 78"/>
                <a:gd name="T28" fmla="*/ 27 w 82"/>
                <a:gd name="T29" fmla="*/ 63 h 78"/>
                <a:gd name="T30" fmla="*/ 41 w 82"/>
                <a:gd name="T31" fmla="*/ 55 h 78"/>
                <a:gd name="T32" fmla="*/ 56 w 82"/>
                <a:gd name="T33" fmla="*/ 63 h 78"/>
                <a:gd name="T34" fmla="*/ 52 w 82"/>
                <a:gd name="T35" fmla="*/ 46 h 78"/>
                <a:gd name="T36" fmla="*/ 65 w 82"/>
                <a:gd name="T37" fmla="*/ 35 h 78"/>
                <a:gd name="T38" fmla="*/ 48 w 82"/>
                <a:gd name="T39" fmla="*/ 33 h 78"/>
                <a:gd name="T40" fmla="*/ 41 w 82"/>
                <a:gd name="T41" fmla="*/ 19 h 78"/>
                <a:gd name="T42" fmla="*/ 34 w 82"/>
                <a:gd name="T43" fmla="*/ 33 h 78"/>
                <a:gd name="T44" fmla="*/ 18 w 82"/>
                <a:gd name="T45" fmla="*/ 35 h 78"/>
                <a:gd name="T46" fmla="*/ 30 w 82"/>
                <a:gd name="T47" fmla="*/ 47 h 78"/>
                <a:gd name="T48" fmla="*/ 27 w 82"/>
                <a:gd name="T49" fmla="*/ 6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78">
                  <a:moveTo>
                    <a:pt x="41" y="0"/>
                  </a:moveTo>
                  <a:cubicBezTo>
                    <a:pt x="46" y="8"/>
                    <a:pt x="50" y="17"/>
                    <a:pt x="54" y="26"/>
                  </a:cubicBezTo>
                  <a:cubicBezTo>
                    <a:pt x="63" y="27"/>
                    <a:pt x="72" y="28"/>
                    <a:pt x="82" y="30"/>
                  </a:cubicBezTo>
                  <a:cubicBezTo>
                    <a:pt x="82" y="31"/>
                    <a:pt x="79" y="33"/>
                    <a:pt x="77" y="34"/>
                  </a:cubicBezTo>
                  <a:cubicBezTo>
                    <a:pt x="74" y="38"/>
                    <a:pt x="71" y="41"/>
                    <a:pt x="67" y="45"/>
                  </a:cubicBezTo>
                  <a:cubicBezTo>
                    <a:pt x="65" y="46"/>
                    <a:pt x="62" y="49"/>
                    <a:pt x="62" y="50"/>
                  </a:cubicBezTo>
                  <a:cubicBezTo>
                    <a:pt x="61" y="53"/>
                    <a:pt x="64" y="61"/>
                    <a:pt x="64" y="64"/>
                  </a:cubicBezTo>
                  <a:cubicBezTo>
                    <a:pt x="65" y="69"/>
                    <a:pt x="66" y="73"/>
                    <a:pt x="67" y="78"/>
                  </a:cubicBezTo>
                  <a:cubicBezTo>
                    <a:pt x="58" y="74"/>
                    <a:pt x="50" y="69"/>
                    <a:pt x="41" y="65"/>
                  </a:cubicBezTo>
                  <a:cubicBezTo>
                    <a:pt x="33" y="69"/>
                    <a:pt x="24" y="74"/>
                    <a:pt x="16" y="78"/>
                  </a:cubicBezTo>
                  <a:cubicBezTo>
                    <a:pt x="17" y="69"/>
                    <a:pt x="19" y="59"/>
                    <a:pt x="21" y="50"/>
                  </a:cubicBezTo>
                  <a:cubicBezTo>
                    <a:pt x="15" y="43"/>
                    <a:pt x="6" y="36"/>
                    <a:pt x="0" y="30"/>
                  </a:cubicBezTo>
                  <a:cubicBezTo>
                    <a:pt x="10" y="28"/>
                    <a:pt x="19" y="27"/>
                    <a:pt x="28" y="26"/>
                  </a:cubicBezTo>
                  <a:cubicBezTo>
                    <a:pt x="33" y="17"/>
                    <a:pt x="37" y="8"/>
                    <a:pt x="41" y="0"/>
                  </a:cubicBezTo>
                  <a:close/>
                  <a:moveTo>
                    <a:pt x="27" y="63"/>
                  </a:moveTo>
                  <a:cubicBezTo>
                    <a:pt x="32" y="60"/>
                    <a:pt x="37" y="57"/>
                    <a:pt x="41" y="55"/>
                  </a:cubicBezTo>
                  <a:cubicBezTo>
                    <a:pt x="46" y="58"/>
                    <a:pt x="51" y="60"/>
                    <a:pt x="56" y="63"/>
                  </a:cubicBezTo>
                  <a:cubicBezTo>
                    <a:pt x="54" y="57"/>
                    <a:pt x="54" y="52"/>
                    <a:pt x="52" y="46"/>
                  </a:cubicBezTo>
                  <a:cubicBezTo>
                    <a:pt x="57" y="43"/>
                    <a:pt x="60" y="39"/>
                    <a:pt x="65" y="35"/>
                  </a:cubicBezTo>
                  <a:cubicBezTo>
                    <a:pt x="59" y="35"/>
                    <a:pt x="54" y="34"/>
                    <a:pt x="48" y="33"/>
                  </a:cubicBezTo>
                  <a:cubicBezTo>
                    <a:pt x="46" y="28"/>
                    <a:pt x="44" y="23"/>
                    <a:pt x="41" y="19"/>
                  </a:cubicBezTo>
                  <a:cubicBezTo>
                    <a:pt x="39" y="24"/>
                    <a:pt x="36" y="28"/>
                    <a:pt x="34" y="33"/>
                  </a:cubicBezTo>
                  <a:cubicBezTo>
                    <a:pt x="29" y="34"/>
                    <a:pt x="24" y="34"/>
                    <a:pt x="18" y="35"/>
                  </a:cubicBezTo>
                  <a:cubicBezTo>
                    <a:pt x="21" y="39"/>
                    <a:pt x="27" y="42"/>
                    <a:pt x="30" y="47"/>
                  </a:cubicBezTo>
                  <a:cubicBezTo>
                    <a:pt x="29" y="52"/>
                    <a:pt x="27" y="58"/>
                    <a:pt x="27" y="6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Freeform 55"/>
            <p:cNvSpPr>
              <a:spLocks noEditPoints="1"/>
            </p:cNvSpPr>
            <p:nvPr/>
          </p:nvSpPr>
          <p:spPr bwMode="auto">
            <a:xfrm>
              <a:off x="3727" y="1221"/>
              <a:ext cx="76" cy="72"/>
            </a:xfrm>
            <a:custGeom>
              <a:avLst/>
              <a:gdLst>
                <a:gd name="T0" fmla="*/ 40 w 82"/>
                <a:gd name="T1" fmla="*/ 0 h 78"/>
                <a:gd name="T2" fmla="*/ 53 w 82"/>
                <a:gd name="T3" fmla="*/ 26 h 78"/>
                <a:gd name="T4" fmla="*/ 81 w 82"/>
                <a:gd name="T5" fmla="*/ 30 h 78"/>
                <a:gd name="T6" fmla="*/ 79 w 82"/>
                <a:gd name="T7" fmla="*/ 32 h 78"/>
                <a:gd name="T8" fmla="*/ 61 w 82"/>
                <a:gd name="T9" fmla="*/ 50 h 78"/>
                <a:gd name="T10" fmla="*/ 66 w 82"/>
                <a:gd name="T11" fmla="*/ 78 h 78"/>
                <a:gd name="T12" fmla="*/ 41 w 82"/>
                <a:gd name="T13" fmla="*/ 65 h 78"/>
                <a:gd name="T14" fmla="*/ 15 w 82"/>
                <a:gd name="T15" fmla="*/ 78 h 78"/>
                <a:gd name="T16" fmla="*/ 20 w 82"/>
                <a:gd name="T17" fmla="*/ 50 h 78"/>
                <a:gd name="T18" fmla="*/ 0 w 82"/>
                <a:gd name="T19" fmla="*/ 30 h 78"/>
                <a:gd name="T20" fmla="*/ 28 w 82"/>
                <a:gd name="T21" fmla="*/ 26 h 78"/>
                <a:gd name="T22" fmla="*/ 40 w 82"/>
                <a:gd name="T23" fmla="*/ 0 h 78"/>
                <a:gd name="T24" fmla="*/ 33 w 82"/>
                <a:gd name="T25" fmla="*/ 33 h 78"/>
                <a:gd name="T26" fmla="*/ 18 w 82"/>
                <a:gd name="T27" fmla="*/ 35 h 78"/>
                <a:gd name="T28" fmla="*/ 29 w 82"/>
                <a:gd name="T29" fmla="*/ 47 h 78"/>
                <a:gd name="T30" fmla="*/ 26 w 82"/>
                <a:gd name="T31" fmla="*/ 62 h 78"/>
                <a:gd name="T32" fmla="*/ 41 w 82"/>
                <a:gd name="T33" fmla="*/ 55 h 78"/>
                <a:gd name="T34" fmla="*/ 55 w 82"/>
                <a:gd name="T35" fmla="*/ 62 h 78"/>
                <a:gd name="T36" fmla="*/ 52 w 82"/>
                <a:gd name="T37" fmla="*/ 47 h 78"/>
                <a:gd name="T38" fmla="*/ 58 w 82"/>
                <a:gd name="T39" fmla="*/ 41 h 78"/>
                <a:gd name="T40" fmla="*/ 63 w 82"/>
                <a:gd name="T41" fmla="*/ 35 h 78"/>
                <a:gd name="T42" fmla="*/ 48 w 82"/>
                <a:gd name="T43" fmla="*/ 33 h 78"/>
                <a:gd name="T44" fmla="*/ 40 w 82"/>
                <a:gd name="T45" fmla="*/ 18 h 78"/>
                <a:gd name="T46" fmla="*/ 33 w 82"/>
                <a:gd name="T47" fmla="*/ 33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2" h="78">
                  <a:moveTo>
                    <a:pt x="40" y="0"/>
                  </a:moveTo>
                  <a:cubicBezTo>
                    <a:pt x="45" y="8"/>
                    <a:pt x="49" y="17"/>
                    <a:pt x="53" y="26"/>
                  </a:cubicBezTo>
                  <a:cubicBezTo>
                    <a:pt x="63" y="27"/>
                    <a:pt x="72" y="28"/>
                    <a:pt x="81" y="30"/>
                  </a:cubicBezTo>
                  <a:cubicBezTo>
                    <a:pt x="82" y="31"/>
                    <a:pt x="80" y="31"/>
                    <a:pt x="79" y="32"/>
                  </a:cubicBezTo>
                  <a:cubicBezTo>
                    <a:pt x="74" y="38"/>
                    <a:pt x="67" y="44"/>
                    <a:pt x="61" y="50"/>
                  </a:cubicBezTo>
                  <a:cubicBezTo>
                    <a:pt x="63" y="59"/>
                    <a:pt x="64" y="69"/>
                    <a:pt x="66" y="78"/>
                  </a:cubicBezTo>
                  <a:cubicBezTo>
                    <a:pt x="58" y="75"/>
                    <a:pt x="49" y="69"/>
                    <a:pt x="41" y="65"/>
                  </a:cubicBezTo>
                  <a:cubicBezTo>
                    <a:pt x="32" y="69"/>
                    <a:pt x="24" y="74"/>
                    <a:pt x="15" y="78"/>
                  </a:cubicBezTo>
                  <a:cubicBezTo>
                    <a:pt x="17" y="69"/>
                    <a:pt x="18" y="59"/>
                    <a:pt x="20" y="50"/>
                  </a:cubicBezTo>
                  <a:cubicBezTo>
                    <a:pt x="14" y="43"/>
                    <a:pt x="5" y="36"/>
                    <a:pt x="0" y="30"/>
                  </a:cubicBezTo>
                  <a:cubicBezTo>
                    <a:pt x="9" y="28"/>
                    <a:pt x="18" y="27"/>
                    <a:pt x="28" y="26"/>
                  </a:cubicBezTo>
                  <a:cubicBezTo>
                    <a:pt x="32" y="17"/>
                    <a:pt x="36" y="8"/>
                    <a:pt x="40" y="0"/>
                  </a:cubicBezTo>
                  <a:close/>
                  <a:moveTo>
                    <a:pt x="33" y="33"/>
                  </a:moveTo>
                  <a:cubicBezTo>
                    <a:pt x="28" y="34"/>
                    <a:pt x="23" y="34"/>
                    <a:pt x="18" y="35"/>
                  </a:cubicBezTo>
                  <a:cubicBezTo>
                    <a:pt x="20" y="39"/>
                    <a:pt x="26" y="42"/>
                    <a:pt x="29" y="47"/>
                  </a:cubicBezTo>
                  <a:cubicBezTo>
                    <a:pt x="28" y="52"/>
                    <a:pt x="27" y="57"/>
                    <a:pt x="26" y="62"/>
                  </a:cubicBezTo>
                  <a:cubicBezTo>
                    <a:pt x="31" y="60"/>
                    <a:pt x="36" y="57"/>
                    <a:pt x="41" y="55"/>
                  </a:cubicBezTo>
                  <a:cubicBezTo>
                    <a:pt x="45" y="57"/>
                    <a:pt x="50" y="60"/>
                    <a:pt x="55" y="62"/>
                  </a:cubicBezTo>
                  <a:cubicBezTo>
                    <a:pt x="54" y="57"/>
                    <a:pt x="53" y="52"/>
                    <a:pt x="52" y="47"/>
                  </a:cubicBezTo>
                  <a:cubicBezTo>
                    <a:pt x="54" y="45"/>
                    <a:pt x="56" y="43"/>
                    <a:pt x="58" y="41"/>
                  </a:cubicBezTo>
                  <a:cubicBezTo>
                    <a:pt x="60" y="39"/>
                    <a:pt x="63" y="37"/>
                    <a:pt x="63" y="35"/>
                  </a:cubicBezTo>
                  <a:cubicBezTo>
                    <a:pt x="58" y="34"/>
                    <a:pt x="53" y="34"/>
                    <a:pt x="48" y="33"/>
                  </a:cubicBezTo>
                  <a:cubicBezTo>
                    <a:pt x="45" y="28"/>
                    <a:pt x="43" y="23"/>
                    <a:pt x="40" y="18"/>
                  </a:cubicBezTo>
                  <a:cubicBezTo>
                    <a:pt x="38" y="23"/>
                    <a:pt x="36" y="28"/>
                    <a:pt x="33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56"/>
            <p:cNvSpPr>
              <a:spLocks noEditPoints="1"/>
            </p:cNvSpPr>
            <p:nvPr/>
          </p:nvSpPr>
          <p:spPr bwMode="auto">
            <a:xfrm>
              <a:off x="3364" y="1183"/>
              <a:ext cx="513" cy="477"/>
            </a:xfrm>
            <a:custGeom>
              <a:avLst/>
              <a:gdLst>
                <a:gd name="T0" fmla="*/ 4 w 555"/>
                <a:gd name="T1" fmla="*/ 99 h 516"/>
                <a:gd name="T2" fmla="*/ 390 w 555"/>
                <a:gd name="T3" fmla="*/ 456 h 516"/>
                <a:gd name="T4" fmla="*/ 265 w 555"/>
                <a:gd name="T5" fmla="*/ 123 h 516"/>
                <a:gd name="T6" fmla="*/ 340 w 555"/>
                <a:gd name="T7" fmla="*/ 123 h 516"/>
                <a:gd name="T8" fmla="*/ 358 w 555"/>
                <a:gd name="T9" fmla="*/ 171 h 516"/>
                <a:gd name="T10" fmla="*/ 426 w 555"/>
                <a:gd name="T11" fmla="*/ 171 h 516"/>
                <a:gd name="T12" fmla="*/ 432 w 555"/>
                <a:gd name="T13" fmla="*/ 165 h 516"/>
                <a:gd name="T14" fmla="*/ 364 w 555"/>
                <a:gd name="T15" fmla="*/ 165 h 516"/>
                <a:gd name="T16" fmla="*/ 383 w 555"/>
                <a:gd name="T17" fmla="*/ 315 h 516"/>
                <a:gd name="T18" fmla="*/ 367 w 555"/>
                <a:gd name="T19" fmla="*/ 321 h 516"/>
                <a:gd name="T20" fmla="*/ 188 w 555"/>
                <a:gd name="T21" fmla="*/ 321 h 516"/>
                <a:gd name="T22" fmla="*/ 166 w 555"/>
                <a:gd name="T23" fmla="*/ 257 h 516"/>
                <a:gd name="T24" fmla="*/ 142 w 555"/>
                <a:gd name="T25" fmla="*/ 208 h 516"/>
                <a:gd name="T26" fmla="*/ 148 w 555"/>
                <a:gd name="T27" fmla="*/ 224 h 516"/>
                <a:gd name="T28" fmla="*/ 300 w 555"/>
                <a:gd name="T29" fmla="*/ 185 h 516"/>
                <a:gd name="T30" fmla="*/ 366 w 555"/>
                <a:gd name="T31" fmla="*/ 251 h 516"/>
                <a:gd name="T32" fmla="*/ 362 w 555"/>
                <a:gd name="T33" fmla="*/ 224 h 516"/>
                <a:gd name="T34" fmla="*/ 273 w 555"/>
                <a:gd name="T35" fmla="*/ 248 h 516"/>
                <a:gd name="T36" fmla="*/ 238 w 555"/>
                <a:gd name="T37" fmla="*/ 309 h 516"/>
                <a:gd name="T38" fmla="*/ 220 w 555"/>
                <a:gd name="T39" fmla="*/ 300 h 516"/>
                <a:gd name="T40" fmla="*/ 232 w 555"/>
                <a:gd name="T41" fmla="*/ 327 h 516"/>
                <a:gd name="T42" fmla="*/ 242 w 555"/>
                <a:gd name="T43" fmla="*/ 224 h 516"/>
                <a:gd name="T44" fmla="*/ 238 w 555"/>
                <a:gd name="T45" fmla="*/ 244 h 516"/>
                <a:gd name="T46" fmla="*/ 243 w 555"/>
                <a:gd name="T47" fmla="*/ 258 h 516"/>
                <a:gd name="T48" fmla="*/ 305 w 555"/>
                <a:gd name="T49" fmla="*/ 230 h 516"/>
                <a:gd name="T50" fmla="*/ 281 w 555"/>
                <a:gd name="T51" fmla="*/ 208 h 516"/>
                <a:gd name="T52" fmla="*/ 316 w 555"/>
                <a:gd name="T53" fmla="*/ 263 h 516"/>
                <a:gd name="T54" fmla="*/ 311 w 555"/>
                <a:gd name="T55" fmla="*/ 157 h 516"/>
                <a:gd name="T56" fmla="*/ 246 w 555"/>
                <a:gd name="T57" fmla="*/ 179 h 516"/>
                <a:gd name="T58" fmla="*/ 255 w 555"/>
                <a:gd name="T59" fmla="*/ 185 h 516"/>
                <a:gd name="T60" fmla="*/ 188 w 555"/>
                <a:gd name="T61" fmla="*/ 251 h 516"/>
                <a:gd name="T62" fmla="*/ 182 w 555"/>
                <a:gd name="T63" fmla="*/ 274 h 516"/>
                <a:gd name="T64" fmla="*/ 193 w 555"/>
                <a:gd name="T65" fmla="*/ 208 h 516"/>
                <a:gd name="T66" fmla="*/ 172 w 555"/>
                <a:gd name="T67" fmla="*/ 296 h 516"/>
                <a:gd name="T68" fmla="*/ 199 w 555"/>
                <a:gd name="T69" fmla="*/ 315 h 516"/>
                <a:gd name="T70" fmla="*/ 220 w 555"/>
                <a:gd name="T71" fmla="*/ 257 h 516"/>
                <a:gd name="T72" fmla="*/ 220 w 555"/>
                <a:gd name="T73" fmla="*/ 333 h 516"/>
                <a:gd name="T74" fmla="*/ 325 w 555"/>
                <a:gd name="T75" fmla="*/ 358 h 516"/>
                <a:gd name="T76" fmla="*/ 335 w 555"/>
                <a:gd name="T77" fmla="*/ 343 h 516"/>
                <a:gd name="T78" fmla="*/ 323 w 555"/>
                <a:gd name="T79" fmla="*/ 300 h 516"/>
                <a:gd name="T80" fmla="*/ 323 w 555"/>
                <a:gd name="T81" fmla="*/ 294 h 516"/>
                <a:gd name="T82" fmla="*/ 352 w 555"/>
                <a:gd name="T83" fmla="*/ 268 h 516"/>
                <a:gd name="T84" fmla="*/ 356 w 555"/>
                <a:gd name="T85" fmla="*/ 296 h 516"/>
                <a:gd name="T86" fmla="*/ 383 w 555"/>
                <a:gd name="T87" fmla="*/ 289 h 516"/>
                <a:gd name="T88" fmla="*/ 373 w 555"/>
                <a:gd name="T89" fmla="*/ 230 h 516"/>
                <a:gd name="T90" fmla="*/ 426 w 555"/>
                <a:gd name="T91" fmla="*/ 230 h 516"/>
                <a:gd name="T92" fmla="*/ 386 w 555"/>
                <a:gd name="T93" fmla="*/ 208 h 516"/>
                <a:gd name="T94" fmla="*/ 487 w 555"/>
                <a:gd name="T95" fmla="*/ 299 h 516"/>
                <a:gd name="T96" fmla="*/ 218 w 555"/>
                <a:gd name="T97" fmla="*/ 185 h 516"/>
                <a:gd name="T98" fmla="*/ 175 w 555"/>
                <a:gd name="T99" fmla="*/ 171 h 516"/>
                <a:gd name="T100" fmla="*/ 193 w 555"/>
                <a:gd name="T101" fmla="*/ 165 h 516"/>
                <a:gd name="T102" fmla="*/ 124 w 555"/>
                <a:gd name="T103" fmla="*/ 165 h 516"/>
                <a:gd name="T104" fmla="*/ 222 w 555"/>
                <a:gd name="T105" fmla="*/ 349 h 516"/>
                <a:gd name="T106" fmla="*/ 278 w 555"/>
                <a:gd name="T107" fmla="*/ 496 h 516"/>
                <a:gd name="T108" fmla="*/ 264 w 555"/>
                <a:gd name="T109" fmla="*/ 455 h 516"/>
                <a:gd name="T110" fmla="*/ 294 w 555"/>
                <a:gd name="T111" fmla="*/ 441 h 516"/>
                <a:gd name="T112" fmla="*/ 297 w 555"/>
                <a:gd name="T113" fmla="*/ 450 h 516"/>
                <a:gd name="T114" fmla="*/ 252 w 555"/>
                <a:gd name="T115" fmla="*/ 445 h 516"/>
                <a:gd name="T116" fmla="*/ 460 w 555"/>
                <a:gd name="T117" fmla="*/ 401 h 516"/>
                <a:gd name="T118" fmla="*/ 389 w 555"/>
                <a:gd name="T119" fmla="*/ 308 h 516"/>
                <a:gd name="T120" fmla="*/ 308 w 555"/>
                <a:gd name="T121" fmla="*/ 139 h 516"/>
                <a:gd name="T122" fmla="*/ 234 w 555"/>
                <a:gd name="T123" fmla="*/ 139 h 516"/>
                <a:gd name="T124" fmla="*/ 278 w 555"/>
                <a:gd name="T125" fmla="*/ 62 h 5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55" h="516">
                  <a:moveTo>
                    <a:pt x="446" y="6"/>
                  </a:moveTo>
                  <a:cubicBezTo>
                    <a:pt x="444" y="5"/>
                    <a:pt x="439" y="0"/>
                    <a:pt x="439" y="0"/>
                  </a:cubicBezTo>
                  <a:cubicBezTo>
                    <a:pt x="439" y="0"/>
                    <a:pt x="436" y="2"/>
                    <a:pt x="435" y="3"/>
                  </a:cubicBezTo>
                  <a:cubicBezTo>
                    <a:pt x="425" y="9"/>
                    <a:pt x="415" y="15"/>
                    <a:pt x="406" y="20"/>
                  </a:cubicBezTo>
                  <a:cubicBezTo>
                    <a:pt x="370" y="38"/>
                    <a:pt x="332" y="50"/>
                    <a:pt x="278" y="50"/>
                  </a:cubicBezTo>
                  <a:cubicBezTo>
                    <a:pt x="207" y="50"/>
                    <a:pt x="162" y="29"/>
                    <a:pt x="118" y="0"/>
                  </a:cubicBezTo>
                  <a:cubicBezTo>
                    <a:pt x="99" y="16"/>
                    <a:pt x="78" y="34"/>
                    <a:pt x="59" y="52"/>
                  </a:cubicBezTo>
                  <a:cubicBezTo>
                    <a:pt x="40" y="68"/>
                    <a:pt x="22" y="84"/>
                    <a:pt x="4" y="99"/>
                  </a:cubicBezTo>
                  <a:cubicBezTo>
                    <a:pt x="3" y="100"/>
                    <a:pt x="0" y="101"/>
                    <a:pt x="1" y="102"/>
                  </a:cubicBezTo>
                  <a:cubicBezTo>
                    <a:pt x="25" y="107"/>
                    <a:pt x="40" y="121"/>
                    <a:pt x="48" y="141"/>
                  </a:cubicBezTo>
                  <a:cubicBezTo>
                    <a:pt x="57" y="162"/>
                    <a:pt x="55" y="191"/>
                    <a:pt x="55" y="221"/>
                  </a:cubicBezTo>
                  <a:cubicBezTo>
                    <a:pt x="55" y="320"/>
                    <a:pt x="58" y="421"/>
                    <a:pt x="132" y="445"/>
                  </a:cubicBezTo>
                  <a:cubicBezTo>
                    <a:pt x="181" y="461"/>
                    <a:pt x="238" y="470"/>
                    <a:pt x="268" y="505"/>
                  </a:cubicBezTo>
                  <a:cubicBezTo>
                    <a:pt x="271" y="508"/>
                    <a:pt x="274" y="513"/>
                    <a:pt x="278" y="516"/>
                  </a:cubicBezTo>
                  <a:cubicBezTo>
                    <a:pt x="285" y="509"/>
                    <a:pt x="291" y="501"/>
                    <a:pt x="299" y="494"/>
                  </a:cubicBezTo>
                  <a:cubicBezTo>
                    <a:pt x="322" y="475"/>
                    <a:pt x="358" y="465"/>
                    <a:pt x="390" y="456"/>
                  </a:cubicBezTo>
                  <a:cubicBezTo>
                    <a:pt x="413" y="449"/>
                    <a:pt x="437" y="443"/>
                    <a:pt x="452" y="431"/>
                  </a:cubicBezTo>
                  <a:cubicBezTo>
                    <a:pt x="498" y="391"/>
                    <a:pt x="502" y="307"/>
                    <a:pt x="502" y="221"/>
                  </a:cubicBezTo>
                  <a:cubicBezTo>
                    <a:pt x="502" y="191"/>
                    <a:pt x="500" y="163"/>
                    <a:pt x="508" y="141"/>
                  </a:cubicBezTo>
                  <a:cubicBezTo>
                    <a:pt x="517" y="121"/>
                    <a:pt x="531" y="106"/>
                    <a:pt x="555" y="102"/>
                  </a:cubicBezTo>
                  <a:cubicBezTo>
                    <a:pt x="520" y="70"/>
                    <a:pt x="483" y="38"/>
                    <a:pt x="446" y="6"/>
                  </a:cubicBezTo>
                  <a:close/>
                  <a:moveTo>
                    <a:pt x="252" y="145"/>
                  </a:moveTo>
                  <a:cubicBezTo>
                    <a:pt x="253" y="138"/>
                    <a:pt x="252" y="130"/>
                    <a:pt x="252" y="123"/>
                  </a:cubicBezTo>
                  <a:cubicBezTo>
                    <a:pt x="257" y="123"/>
                    <a:pt x="261" y="123"/>
                    <a:pt x="265" y="123"/>
                  </a:cubicBezTo>
                  <a:cubicBezTo>
                    <a:pt x="265" y="130"/>
                    <a:pt x="265" y="138"/>
                    <a:pt x="265" y="145"/>
                  </a:cubicBezTo>
                  <a:cubicBezTo>
                    <a:pt x="272" y="146"/>
                    <a:pt x="281" y="145"/>
                    <a:pt x="289" y="145"/>
                  </a:cubicBezTo>
                  <a:cubicBezTo>
                    <a:pt x="291" y="139"/>
                    <a:pt x="289" y="130"/>
                    <a:pt x="290" y="123"/>
                  </a:cubicBezTo>
                  <a:cubicBezTo>
                    <a:pt x="294" y="123"/>
                    <a:pt x="298" y="123"/>
                    <a:pt x="303" y="123"/>
                  </a:cubicBezTo>
                  <a:cubicBezTo>
                    <a:pt x="303" y="130"/>
                    <a:pt x="303" y="138"/>
                    <a:pt x="303" y="145"/>
                  </a:cubicBezTo>
                  <a:cubicBezTo>
                    <a:pt x="310" y="146"/>
                    <a:pt x="319" y="145"/>
                    <a:pt x="327" y="145"/>
                  </a:cubicBezTo>
                  <a:cubicBezTo>
                    <a:pt x="327" y="138"/>
                    <a:pt x="327" y="130"/>
                    <a:pt x="327" y="123"/>
                  </a:cubicBezTo>
                  <a:cubicBezTo>
                    <a:pt x="331" y="123"/>
                    <a:pt x="335" y="123"/>
                    <a:pt x="340" y="123"/>
                  </a:cubicBezTo>
                  <a:cubicBezTo>
                    <a:pt x="340" y="133"/>
                    <a:pt x="340" y="142"/>
                    <a:pt x="340" y="152"/>
                  </a:cubicBezTo>
                  <a:cubicBezTo>
                    <a:pt x="298" y="152"/>
                    <a:pt x="257" y="152"/>
                    <a:pt x="215" y="152"/>
                  </a:cubicBezTo>
                  <a:cubicBezTo>
                    <a:pt x="215" y="142"/>
                    <a:pt x="215" y="132"/>
                    <a:pt x="216" y="123"/>
                  </a:cubicBezTo>
                  <a:cubicBezTo>
                    <a:pt x="220" y="123"/>
                    <a:pt x="224" y="123"/>
                    <a:pt x="228" y="123"/>
                  </a:cubicBezTo>
                  <a:cubicBezTo>
                    <a:pt x="228" y="130"/>
                    <a:pt x="228" y="138"/>
                    <a:pt x="228" y="145"/>
                  </a:cubicBezTo>
                  <a:cubicBezTo>
                    <a:pt x="235" y="146"/>
                    <a:pt x="244" y="145"/>
                    <a:pt x="252" y="145"/>
                  </a:cubicBezTo>
                  <a:close/>
                  <a:moveTo>
                    <a:pt x="346" y="171"/>
                  </a:moveTo>
                  <a:cubicBezTo>
                    <a:pt x="350" y="171"/>
                    <a:pt x="354" y="171"/>
                    <a:pt x="358" y="171"/>
                  </a:cubicBezTo>
                  <a:cubicBezTo>
                    <a:pt x="358" y="177"/>
                    <a:pt x="358" y="184"/>
                    <a:pt x="358" y="191"/>
                  </a:cubicBezTo>
                  <a:cubicBezTo>
                    <a:pt x="365" y="192"/>
                    <a:pt x="373" y="191"/>
                    <a:pt x="381" y="191"/>
                  </a:cubicBezTo>
                  <a:cubicBezTo>
                    <a:pt x="381" y="184"/>
                    <a:pt x="381" y="178"/>
                    <a:pt x="381" y="171"/>
                  </a:cubicBezTo>
                  <a:cubicBezTo>
                    <a:pt x="384" y="171"/>
                    <a:pt x="388" y="171"/>
                    <a:pt x="392" y="171"/>
                  </a:cubicBezTo>
                  <a:cubicBezTo>
                    <a:pt x="392" y="178"/>
                    <a:pt x="392" y="184"/>
                    <a:pt x="392" y="191"/>
                  </a:cubicBezTo>
                  <a:cubicBezTo>
                    <a:pt x="399" y="191"/>
                    <a:pt x="407" y="191"/>
                    <a:pt x="414" y="191"/>
                  </a:cubicBezTo>
                  <a:cubicBezTo>
                    <a:pt x="415" y="185"/>
                    <a:pt x="414" y="177"/>
                    <a:pt x="415" y="171"/>
                  </a:cubicBezTo>
                  <a:cubicBezTo>
                    <a:pt x="418" y="171"/>
                    <a:pt x="422" y="171"/>
                    <a:pt x="426" y="171"/>
                  </a:cubicBezTo>
                  <a:cubicBezTo>
                    <a:pt x="426" y="181"/>
                    <a:pt x="426" y="192"/>
                    <a:pt x="426" y="202"/>
                  </a:cubicBezTo>
                  <a:cubicBezTo>
                    <a:pt x="397" y="202"/>
                    <a:pt x="367" y="202"/>
                    <a:pt x="337" y="202"/>
                  </a:cubicBezTo>
                  <a:cubicBezTo>
                    <a:pt x="337" y="196"/>
                    <a:pt x="337" y="191"/>
                    <a:pt x="337" y="185"/>
                  </a:cubicBezTo>
                  <a:cubicBezTo>
                    <a:pt x="340" y="185"/>
                    <a:pt x="342" y="185"/>
                    <a:pt x="345" y="185"/>
                  </a:cubicBezTo>
                  <a:cubicBezTo>
                    <a:pt x="346" y="181"/>
                    <a:pt x="345" y="175"/>
                    <a:pt x="346" y="171"/>
                  </a:cubicBezTo>
                  <a:close/>
                  <a:moveTo>
                    <a:pt x="489" y="227"/>
                  </a:moveTo>
                  <a:cubicBezTo>
                    <a:pt x="470" y="227"/>
                    <a:pt x="451" y="227"/>
                    <a:pt x="432" y="227"/>
                  </a:cubicBezTo>
                  <a:cubicBezTo>
                    <a:pt x="432" y="206"/>
                    <a:pt x="432" y="186"/>
                    <a:pt x="432" y="165"/>
                  </a:cubicBezTo>
                  <a:cubicBezTo>
                    <a:pt x="425" y="164"/>
                    <a:pt x="417" y="165"/>
                    <a:pt x="409" y="165"/>
                  </a:cubicBezTo>
                  <a:cubicBezTo>
                    <a:pt x="408" y="171"/>
                    <a:pt x="409" y="179"/>
                    <a:pt x="409" y="186"/>
                  </a:cubicBezTo>
                  <a:cubicBezTo>
                    <a:pt x="405" y="186"/>
                    <a:pt x="401" y="186"/>
                    <a:pt x="398" y="186"/>
                  </a:cubicBezTo>
                  <a:cubicBezTo>
                    <a:pt x="398" y="179"/>
                    <a:pt x="398" y="172"/>
                    <a:pt x="398" y="165"/>
                  </a:cubicBezTo>
                  <a:cubicBezTo>
                    <a:pt x="391" y="164"/>
                    <a:pt x="382" y="165"/>
                    <a:pt x="375" y="165"/>
                  </a:cubicBezTo>
                  <a:cubicBezTo>
                    <a:pt x="375" y="172"/>
                    <a:pt x="375" y="179"/>
                    <a:pt x="375" y="186"/>
                  </a:cubicBezTo>
                  <a:cubicBezTo>
                    <a:pt x="371" y="186"/>
                    <a:pt x="367" y="186"/>
                    <a:pt x="364" y="186"/>
                  </a:cubicBezTo>
                  <a:cubicBezTo>
                    <a:pt x="364" y="179"/>
                    <a:pt x="364" y="172"/>
                    <a:pt x="364" y="165"/>
                  </a:cubicBezTo>
                  <a:cubicBezTo>
                    <a:pt x="358" y="164"/>
                    <a:pt x="351" y="165"/>
                    <a:pt x="345" y="165"/>
                  </a:cubicBezTo>
                  <a:cubicBezTo>
                    <a:pt x="346" y="157"/>
                    <a:pt x="345" y="149"/>
                    <a:pt x="346" y="143"/>
                  </a:cubicBezTo>
                  <a:cubicBezTo>
                    <a:pt x="396" y="143"/>
                    <a:pt x="445" y="143"/>
                    <a:pt x="495" y="143"/>
                  </a:cubicBezTo>
                  <a:cubicBezTo>
                    <a:pt x="486" y="164"/>
                    <a:pt x="491" y="197"/>
                    <a:pt x="489" y="227"/>
                  </a:cubicBezTo>
                  <a:close/>
                  <a:moveTo>
                    <a:pt x="362" y="315"/>
                  </a:moveTo>
                  <a:cubicBezTo>
                    <a:pt x="362" y="308"/>
                    <a:pt x="362" y="302"/>
                    <a:pt x="362" y="296"/>
                  </a:cubicBezTo>
                  <a:cubicBezTo>
                    <a:pt x="369" y="296"/>
                    <a:pt x="376" y="296"/>
                    <a:pt x="383" y="296"/>
                  </a:cubicBezTo>
                  <a:cubicBezTo>
                    <a:pt x="383" y="302"/>
                    <a:pt x="383" y="308"/>
                    <a:pt x="383" y="315"/>
                  </a:cubicBezTo>
                  <a:cubicBezTo>
                    <a:pt x="376" y="315"/>
                    <a:pt x="369" y="315"/>
                    <a:pt x="362" y="315"/>
                  </a:cubicBezTo>
                  <a:close/>
                  <a:moveTo>
                    <a:pt x="383" y="321"/>
                  </a:moveTo>
                  <a:cubicBezTo>
                    <a:pt x="383" y="328"/>
                    <a:pt x="383" y="336"/>
                    <a:pt x="383" y="343"/>
                  </a:cubicBezTo>
                  <a:cubicBezTo>
                    <a:pt x="380" y="343"/>
                    <a:pt x="376" y="343"/>
                    <a:pt x="373" y="343"/>
                  </a:cubicBezTo>
                  <a:cubicBezTo>
                    <a:pt x="373" y="336"/>
                    <a:pt x="373" y="328"/>
                    <a:pt x="373" y="321"/>
                  </a:cubicBezTo>
                  <a:cubicBezTo>
                    <a:pt x="376" y="321"/>
                    <a:pt x="380" y="321"/>
                    <a:pt x="383" y="321"/>
                  </a:cubicBezTo>
                  <a:close/>
                  <a:moveTo>
                    <a:pt x="341" y="321"/>
                  </a:moveTo>
                  <a:cubicBezTo>
                    <a:pt x="350" y="321"/>
                    <a:pt x="358" y="321"/>
                    <a:pt x="367" y="321"/>
                  </a:cubicBezTo>
                  <a:cubicBezTo>
                    <a:pt x="367" y="328"/>
                    <a:pt x="367" y="336"/>
                    <a:pt x="367" y="343"/>
                  </a:cubicBezTo>
                  <a:cubicBezTo>
                    <a:pt x="358" y="343"/>
                    <a:pt x="350" y="343"/>
                    <a:pt x="341" y="343"/>
                  </a:cubicBezTo>
                  <a:cubicBezTo>
                    <a:pt x="341" y="336"/>
                    <a:pt x="341" y="327"/>
                    <a:pt x="341" y="321"/>
                  </a:cubicBezTo>
                  <a:close/>
                  <a:moveTo>
                    <a:pt x="188" y="321"/>
                  </a:moveTo>
                  <a:cubicBezTo>
                    <a:pt x="197" y="321"/>
                    <a:pt x="205" y="321"/>
                    <a:pt x="214" y="321"/>
                  </a:cubicBezTo>
                  <a:cubicBezTo>
                    <a:pt x="214" y="328"/>
                    <a:pt x="214" y="336"/>
                    <a:pt x="214" y="343"/>
                  </a:cubicBezTo>
                  <a:cubicBezTo>
                    <a:pt x="205" y="343"/>
                    <a:pt x="197" y="343"/>
                    <a:pt x="188" y="343"/>
                  </a:cubicBezTo>
                  <a:cubicBezTo>
                    <a:pt x="188" y="336"/>
                    <a:pt x="188" y="327"/>
                    <a:pt x="188" y="321"/>
                  </a:cubicBezTo>
                  <a:close/>
                  <a:moveTo>
                    <a:pt x="166" y="257"/>
                  </a:moveTo>
                  <a:cubicBezTo>
                    <a:pt x="166" y="271"/>
                    <a:pt x="166" y="285"/>
                    <a:pt x="166" y="299"/>
                  </a:cubicBezTo>
                  <a:cubicBezTo>
                    <a:pt x="134" y="299"/>
                    <a:pt x="101" y="299"/>
                    <a:pt x="69" y="299"/>
                  </a:cubicBezTo>
                  <a:cubicBezTo>
                    <a:pt x="67" y="279"/>
                    <a:pt x="67" y="258"/>
                    <a:pt x="66" y="236"/>
                  </a:cubicBezTo>
                  <a:cubicBezTo>
                    <a:pt x="66" y="236"/>
                    <a:pt x="66" y="236"/>
                    <a:pt x="67" y="235"/>
                  </a:cubicBezTo>
                  <a:cubicBezTo>
                    <a:pt x="86" y="235"/>
                    <a:pt x="105" y="235"/>
                    <a:pt x="124" y="235"/>
                  </a:cubicBezTo>
                  <a:cubicBezTo>
                    <a:pt x="124" y="242"/>
                    <a:pt x="124" y="249"/>
                    <a:pt x="124" y="256"/>
                  </a:cubicBezTo>
                  <a:cubicBezTo>
                    <a:pt x="137" y="257"/>
                    <a:pt x="152" y="257"/>
                    <a:pt x="166" y="257"/>
                  </a:cubicBezTo>
                  <a:close/>
                  <a:moveTo>
                    <a:pt x="147" y="230"/>
                  </a:moveTo>
                  <a:cubicBezTo>
                    <a:pt x="147" y="237"/>
                    <a:pt x="147" y="244"/>
                    <a:pt x="147" y="251"/>
                  </a:cubicBezTo>
                  <a:cubicBezTo>
                    <a:pt x="141" y="251"/>
                    <a:pt x="136" y="251"/>
                    <a:pt x="130" y="251"/>
                  </a:cubicBezTo>
                  <a:cubicBezTo>
                    <a:pt x="130" y="244"/>
                    <a:pt x="130" y="237"/>
                    <a:pt x="130" y="230"/>
                  </a:cubicBezTo>
                  <a:cubicBezTo>
                    <a:pt x="136" y="230"/>
                    <a:pt x="141" y="230"/>
                    <a:pt x="147" y="230"/>
                  </a:cubicBezTo>
                  <a:close/>
                  <a:moveTo>
                    <a:pt x="130" y="224"/>
                  </a:moveTo>
                  <a:cubicBezTo>
                    <a:pt x="130" y="219"/>
                    <a:pt x="130" y="213"/>
                    <a:pt x="130" y="208"/>
                  </a:cubicBezTo>
                  <a:cubicBezTo>
                    <a:pt x="134" y="208"/>
                    <a:pt x="138" y="208"/>
                    <a:pt x="142" y="208"/>
                  </a:cubicBezTo>
                  <a:cubicBezTo>
                    <a:pt x="142" y="213"/>
                    <a:pt x="142" y="219"/>
                    <a:pt x="142" y="224"/>
                  </a:cubicBezTo>
                  <a:cubicBezTo>
                    <a:pt x="138" y="224"/>
                    <a:pt x="134" y="224"/>
                    <a:pt x="130" y="224"/>
                  </a:cubicBezTo>
                  <a:close/>
                  <a:moveTo>
                    <a:pt x="153" y="251"/>
                  </a:moveTo>
                  <a:cubicBezTo>
                    <a:pt x="153" y="244"/>
                    <a:pt x="153" y="236"/>
                    <a:pt x="153" y="230"/>
                  </a:cubicBezTo>
                  <a:cubicBezTo>
                    <a:pt x="163" y="230"/>
                    <a:pt x="172" y="230"/>
                    <a:pt x="182" y="230"/>
                  </a:cubicBezTo>
                  <a:cubicBezTo>
                    <a:pt x="182" y="237"/>
                    <a:pt x="182" y="244"/>
                    <a:pt x="182" y="251"/>
                  </a:cubicBezTo>
                  <a:cubicBezTo>
                    <a:pt x="172" y="251"/>
                    <a:pt x="163" y="251"/>
                    <a:pt x="153" y="251"/>
                  </a:cubicBezTo>
                  <a:close/>
                  <a:moveTo>
                    <a:pt x="148" y="224"/>
                  </a:moveTo>
                  <a:cubicBezTo>
                    <a:pt x="148" y="219"/>
                    <a:pt x="148" y="213"/>
                    <a:pt x="148" y="208"/>
                  </a:cubicBezTo>
                  <a:cubicBezTo>
                    <a:pt x="155" y="208"/>
                    <a:pt x="162" y="208"/>
                    <a:pt x="169" y="208"/>
                  </a:cubicBezTo>
                  <a:cubicBezTo>
                    <a:pt x="169" y="213"/>
                    <a:pt x="169" y="219"/>
                    <a:pt x="169" y="224"/>
                  </a:cubicBezTo>
                  <a:cubicBezTo>
                    <a:pt x="162" y="224"/>
                    <a:pt x="155" y="224"/>
                    <a:pt x="148" y="224"/>
                  </a:cubicBezTo>
                  <a:close/>
                  <a:moveTo>
                    <a:pt x="331" y="185"/>
                  </a:moveTo>
                  <a:cubicBezTo>
                    <a:pt x="331" y="191"/>
                    <a:pt x="331" y="196"/>
                    <a:pt x="331" y="202"/>
                  </a:cubicBezTo>
                  <a:cubicBezTo>
                    <a:pt x="321" y="202"/>
                    <a:pt x="310" y="202"/>
                    <a:pt x="299" y="202"/>
                  </a:cubicBezTo>
                  <a:cubicBezTo>
                    <a:pt x="300" y="197"/>
                    <a:pt x="299" y="190"/>
                    <a:pt x="300" y="185"/>
                  </a:cubicBezTo>
                  <a:cubicBezTo>
                    <a:pt x="310" y="185"/>
                    <a:pt x="321" y="185"/>
                    <a:pt x="331" y="185"/>
                  </a:cubicBezTo>
                  <a:close/>
                  <a:moveTo>
                    <a:pt x="317" y="179"/>
                  </a:moveTo>
                  <a:cubicBezTo>
                    <a:pt x="317" y="172"/>
                    <a:pt x="317" y="165"/>
                    <a:pt x="317" y="157"/>
                  </a:cubicBezTo>
                  <a:cubicBezTo>
                    <a:pt x="325" y="157"/>
                    <a:pt x="332" y="157"/>
                    <a:pt x="340" y="157"/>
                  </a:cubicBezTo>
                  <a:cubicBezTo>
                    <a:pt x="340" y="165"/>
                    <a:pt x="340" y="172"/>
                    <a:pt x="340" y="179"/>
                  </a:cubicBezTo>
                  <a:cubicBezTo>
                    <a:pt x="332" y="179"/>
                    <a:pt x="325" y="179"/>
                    <a:pt x="317" y="179"/>
                  </a:cubicBezTo>
                  <a:close/>
                  <a:moveTo>
                    <a:pt x="366" y="230"/>
                  </a:moveTo>
                  <a:cubicBezTo>
                    <a:pt x="366" y="237"/>
                    <a:pt x="366" y="244"/>
                    <a:pt x="366" y="251"/>
                  </a:cubicBezTo>
                  <a:cubicBezTo>
                    <a:pt x="356" y="251"/>
                    <a:pt x="345" y="251"/>
                    <a:pt x="335" y="251"/>
                  </a:cubicBezTo>
                  <a:cubicBezTo>
                    <a:pt x="335" y="244"/>
                    <a:pt x="334" y="236"/>
                    <a:pt x="335" y="230"/>
                  </a:cubicBezTo>
                  <a:cubicBezTo>
                    <a:pt x="345" y="230"/>
                    <a:pt x="356" y="230"/>
                    <a:pt x="366" y="230"/>
                  </a:cubicBezTo>
                  <a:close/>
                  <a:moveTo>
                    <a:pt x="362" y="224"/>
                  </a:moveTo>
                  <a:cubicBezTo>
                    <a:pt x="362" y="219"/>
                    <a:pt x="362" y="213"/>
                    <a:pt x="362" y="208"/>
                  </a:cubicBezTo>
                  <a:cubicBezTo>
                    <a:pt x="368" y="208"/>
                    <a:pt x="374" y="208"/>
                    <a:pt x="380" y="208"/>
                  </a:cubicBezTo>
                  <a:cubicBezTo>
                    <a:pt x="380" y="213"/>
                    <a:pt x="380" y="219"/>
                    <a:pt x="380" y="224"/>
                  </a:cubicBezTo>
                  <a:cubicBezTo>
                    <a:pt x="374" y="224"/>
                    <a:pt x="368" y="224"/>
                    <a:pt x="362" y="224"/>
                  </a:cubicBezTo>
                  <a:close/>
                  <a:moveTo>
                    <a:pt x="356" y="224"/>
                  </a:moveTo>
                  <a:cubicBezTo>
                    <a:pt x="344" y="224"/>
                    <a:pt x="331" y="224"/>
                    <a:pt x="318" y="224"/>
                  </a:cubicBezTo>
                  <a:cubicBezTo>
                    <a:pt x="319" y="219"/>
                    <a:pt x="318" y="213"/>
                    <a:pt x="319" y="208"/>
                  </a:cubicBezTo>
                  <a:cubicBezTo>
                    <a:pt x="331" y="208"/>
                    <a:pt x="344" y="208"/>
                    <a:pt x="356" y="208"/>
                  </a:cubicBezTo>
                  <a:cubicBezTo>
                    <a:pt x="356" y="213"/>
                    <a:pt x="356" y="219"/>
                    <a:pt x="356" y="224"/>
                  </a:cubicBezTo>
                  <a:close/>
                  <a:moveTo>
                    <a:pt x="317" y="299"/>
                  </a:moveTo>
                  <a:cubicBezTo>
                    <a:pt x="290" y="299"/>
                    <a:pt x="264" y="299"/>
                    <a:pt x="238" y="299"/>
                  </a:cubicBezTo>
                  <a:cubicBezTo>
                    <a:pt x="235" y="270"/>
                    <a:pt x="250" y="250"/>
                    <a:pt x="273" y="248"/>
                  </a:cubicBezTo>
                  <a:cubicBezTo>
                    <a:pt x="296" y="246"/>
                    <a:pt x="314" y="262"/>
                    <a:pt x="317" y="282"/>
                  </a:cubicBezTo>
                  <a:cubicBezTo>
                    <a:pt x="318" y="287"/>
                    <a:pt x="316" y="293"/>
                    <a:pt x="317" y="299"/>
                  </a:cubicBezTo>
                  <a:close/>
                  <a:moveTo>
                    <a:pt x="238" y="345"/>
                  </a:moveTo>
                  <a:cubicBezTo>
                    <a:pt x="238" y="345"/>
                    <a:pt x="239" y="345"/>
                    <a:pt x="239" y="345"/>
                  </a:cubicBezTo>
                  <a:cubicBezTo>
                    <a:pt x="239" y="346"/>
                    <a:pt x="238" y="346"/>
                    <a:pt x="238" y="347"/>
                  </a:cubicBezTo>
                  <a:cubicBezTo>
                    <a:pt x="237" y="347"/>
                    <a:pt x="238" y="346"/>
                    <a:pt x="238" y="345"/>
                  </a:cubicBezTo>
                  <a:close/>
                  <a:moveTo>
                    <a:pt x="238" y="343"/>
                  </a:moveTo>
                  <a:cubicBezTo>
                    <a:pt x="238" y="332"/>
                    <a:pt x="238" y="320"/>
                    <a:pt x="238" y="309"/>
                  </a:cubicBezTo>
                  <a:cubicBezTo>
                    <a:pt x="238" y="309"/>
                    <a:pt x="238" y="308"/>
                    <a:pt x="238" y="308"/>
                  </a:cubicBezTo>
                  <a:cubicBezTo>
                    <a:pt x="264" y="308"/>
                    <a:pt x="291" y="308"/>
                    <a:pt x="317" y="308"/>
                  </a:cubicBezTo>
                  <a:cubicBezTo>
                    <a:pt x="317" y="320"/>
                    <a:pt x="317" y="331"/>
                    <a:pt x="317" y="343"/>
                  </a:cubicBezTo>
                  <a:cubicBezTo>
                    <a:pt x="290" y="343"/>
                    <a:pt x="264" y="343"/>
                    <a:pt x="238" y="343"/>
                  </a:cubicBezTo>
                  <a:close/>
                  <a:moveTo>
                    <a:pt x="232" y="300"/>
                  </a:moveTo>
                  <a:cubicBezTo>
                    <a:pt x="232" y="304"/>
                    <a:pt x="232" y="307"/>
                    <a:pt x="232" y="310"/>
                  </a:cubicBezTo>
                  <a:cubicBezTo>
                    <a:pt x="228" y="310"/>
                    <a:pt x="224" y="310"/>
                    <a:pt x="220" y="310"/>
                  </a:cubicBezTo>
                  <a:cubicBezTo>
                    <a:pt x="220" y="307"/>
                    <a:pt x="220" y="304"/>
                    <a:pt x="220" y="300"/>
                  </a:cubicBezTo>
                  <a:cubicBezTo>
                    <a:pt x="224" y="300"/>
                    <a:pt x="228" y="300"/>
                    <a:pt x="232" y="300"/>
                  </a:cubicBezTo>
                  <a:close/>
                  <a:moveTo>
                    <a:pt x="220" y="294"/>
                  </a:moveTo>
                  <a:cubicBezTo>
                    <a:pt x="220" y="290"/>
                    <a:pt x="220" y="287"/>
                    <a:pt x="220" y="284"/>
                  </a:cubicBezTo>
                  <a:cubicBezTo>
                    <a:pt x="224" y="284"/>
                    <a:pt x="228" y="284"/>
                    <a:pt x="232" y="284"/>
                  </a:cubicBezTo>
                  <a:cubicBezTo>
                    <a:pt x="232" y="287"/>
                    <a:pt x="232" y="290"/>
                    <a:pt x="232" y="294"/>
                  </a:cubicBezTo>
                  <a:cubicBezTo>
                    <a:pt x="228" y="294"/>
                    <a:pt x="224" y="294"/>
                    <a:pt x="220" y="294"/>
                  </a:cubicBezTo>
                  <a:close/>
                  <a:moveTo>
                    <a:pt x="232" y="316"/>
                  </a:moveTo>
                  <a:cubicBezTo>
                    <a:pt x="232" y="320"/>
                    <a:pt x="232" y="323"/>
                    <a:pt x="232" y="327"/>
                  </a:cubicBezTo>
                  <a:cubicBezTo>
                    <a:pt x="228" y="327"/>
                    <a:pt x="224" y="327"/>
                    <a:pt x="220" y="327"/>
                  </a:cubicBezTo>
                  <a:cubicBezTo>
                    <a:pt x="220" y="323"/>
                    <a:pt x="220" y="320"/>
                    <a:pt x="220" y="316"/>
                  </a:cubicBezTo>
                  <a:cubicBezTo>
                    <a:pt x="224" y="316"/>
                    <a:pt x="228" y="316"/>
                    <a:pt x="232" y="316"/>
                  </a:cubicBezTo>
                  <a:close/>
                  <a:moveTo>
                    <a:pt x="242" y="224"/>
                  </a:moveTo>
                  <a:cubicBezTo>
                    <a:pt x="243" y="219"/>
                    <a:pt x="242" y="213"/>
                    <a:pt x="243" y="208"/>
                  </a:cubicBezTo>
                  <a:cubicBezTo>
                    <a:pt x="253" y="208"/>
                    <a:pt x="264" y="208"/>
                    <a:pt x="274" y="208"/>
                  </a:cubicBezTo>
                  <a:cubicBezTo>
                    <a:pt x="274" y="213"/>
                    <a:pt x="274" y="219"/>
                    <a:pt x="274" y="224"/>
                  </a:cubicBezTo>
                  <a:cubicBezTo>
                    <a:pt x="264" y="224"/>
                    <a:pt x="253" y="224"/>
                    <a:pt x="242" y="224"/>
                  </a:cubicBezTo>
                  <a:close/>
                  <a:moveTo>
                    <a:pt x="274" y="230"/>
                  </a:moveTo>
                  <a:cubicBezTo>
                    <a:pt x="274" y="234"/>
                    <a:pt x="274" y="238"/>
                    <a:pt x="274" y="243"/>
                  </a:cubicBezTo>
                  <a:cubicBezTo>
                    <a:pt x="270" y="243"/>
                    <a:pt x="266" y="244"/>
                    <a:pt x="262" y="245"/>
                  </a:cubicBezTo>
                  <a:cubicBezTo>
                    <a:pt x="261" y="241"/>
                    <a:pt x="259" y="237"/>
                    <a:pt x="258" y="233"/>
                  </a:cubicBezTo>
                  <a:cubicBezTo>
                    <a:pt x="262" y="231"/>
                    <a:pt x="268" y="230"/>
                    <a:pt x="274" y="230"/>
                  </a:cubicBezTo>
                  <a:close/>
                  <a:moveTo>
                    <a:pt x="256" y="247"/>
                  </a:moveTo>
                  <a:cubicBezTo>
                    <a:pt x="254" y="250"/>
                    <a:pt x="250" y="251"/>
                    <a:pt x="248" y="254"/>
                  </a:cubicBezTo>
                  <a:cubicBezTo>
                    <a:pt x="245" y="250"/>
                    <a:pt x="241" y="248"/>
                    <a:pt x="238" y="244"/>
                  </a:cubicBezTo>
                  <a:cubicBezTo>
                    <a:pt x="243" y="241"/>
                    <a:pt x="247" y="237"/>
                    <a:pt x="252" y="235"/>
                  </a:cubicBezTo>
                  <a:cubicBezTo>
                    <a:pt x="253" y="239"/>
                    <a:pt x="255" y="243"/>
                    <a:pt x="256" y="247"/>
                  </a:cubicBezTo>
                  <a:close/>
                  <a:moveTo>
                    <a:pt x="250" y="230"/>
                  </a:moveTo>
                  <a:cubicBezTo>
                    <a:pt x="240" y="234"/>
                    <a:pt x="232" y="242"/>
                    <a:pt x="226" y="248"/>
                  </a:cubicBezTo>
                  <a:cubicBezTo>
                    <a:pt x="226" y="242"/>
                    <a:pt x="226" y="236"/>
                    <a:pt x="226" y="230"/>
                  </a:cubicBezTo>
                  <a:cubicBezTo>
                    <a:pt x="234" y="230"/>
                    <a:pt x="242" y="230"/>
                    <a:pt x="250" y="230"/>
                  </a:cubicBezTo>
                  <a:close/>
                  <a:moveTo>
                    <a:pt x="233" y="248"/>
                  </a:moveTo>
                  <a:cubicBezTo>
                    <a:pt x="237" y="251"/>
                    <a:pt x="241" y="254"/>
                    <a:pt x="243" y="258"/>
                  </a:cubicBezTo>
                  <a:cubicBezTo>
                    <a:pt x="242" y="260"/>
                    <a:pt x="240" y="262"/>
                    <a:pt x="239" y="264"/>
                  </a:cubicBezTo>
                  <a:cubicBezTo>
                    <a:pt x="235" y="262"/>
                    <a:pt x="230" y="261"/>
                    <a:pt x="225" y="260"/>
                  </a:cubicBezTo>
                  <a:cubicBezTo>
                    <a:pt x="227" y="255"/>
                    <a:pt x="231" y="252"/>
                    <a:pt x="233" y="248"/>
                  </a:cubicBezTo>
                  <a:close/>
                  <a:moveTo>
                    <a:pt x="305" y="230"/>
                  </a:moveTo>
                  <a:cubicBezTo>
                    <a:pt x="312" y="229"/>
                    <a:pt x="321" y="230"/>
                    <a:pt x="329" y="230"/>
                  </a:cubicBezTo>
                  <a:cubicBezTo>
                    <a:pt x="329" y="236"/>
                    <a:pt x="329" y="242"/>
                    <a:pt x="329" y="247"/>
                  </a:cubicBezTo>
                  <a:cubicBezTo>
                    <a:pt x="328" y="248"/>
                    <a:pt x="327" y="246"/>
                    <a:pt x="326" y="246"/>
                  </a:cubicBezTo>
                  <a:cubicBezTo>
                    <a:pt x="321" y="240"/>
                    <a:pt x="314" y="233"/>
                    <a:pt x="305" y="230"/>
                  </a:cubicBezTo>
                  <a:close/>
                  <a:moveTo>
                    <a:pt x="316" y="244"/>
                  </a:moveTo>
                  <a:cubicBezTo>
                    <a:pt x="313" y="247"/>
                    <a:pt x="310" y="251"/>
                    <a:pt x="306" y="253"/>
                  </a:cubicBezTo>
                  <a:cubicBezTo>
                    <a:pt x="304" y="251"/>
                    <a:pt x="301" y="249"/>
                    <a:pt x="297" y="247"/>
                  </a:cubicBezTo>
                  <a:cubicBezTo>
                    <a:pt x="299" y="243"/>
                    <a:pt x="301" y="239"/>
                    <a:pt x="302" y="235"/>
                  </a:cubicBezTo>
                  <a:cubicBezTo>
                    <a:pt x="307" y="237"/>
                    <a:pt x="312" y="240"/>
                    <a:pt x="316" y="244"/>
                  </a:cubicBezTo>
                  <a:close/>
                  <a:moveTo>
                    <a:pt x="313" y="224"/>
                  </a:moveTo>
                  <a:cubicBezTo>
                    <a:pt x="302" y="224"/>
                    <a:pt x="291" y="224"/>
                    <a:pt x="281" y="224"/>
                  </a:cubicBezTo>
                  <a:cubicBezTo>
                    <a:pt x="281" y="219"/>
                    <a:pt x="280" y="213"/>
                    <a:pt x="281" y="208"/>
                  </a:cubicBezTo>
                  <a:cubicBezTo>
                    <a:pt x="291" y="208"/>
                    <a:pt x="302" y="208"/>
                    <a:pt x="313" y="208"/>
                  </a:cubicBezTo>
                  <a:cubicBezTo>
                    <a:pt x="313" y="213"/>
                    <a:pt x="313" y="219"/>
                    <a:pt x="313" y="224"/>
                  </a:cubicBezTo>
                  <a:close/>
                  <a:moveTo>
                    <a:pt x="296" y="232"/>
                  </a:moveTo>
                  <a:cubicBezTo>
                    <a:pt x="295" y="237"/>
                    <a:pt x="293" y="241"/>
                    <a:pt x="292" y="245"/>
                  </a:cubicBezTo>
                  <a:cubicBezTo>
                    <a:pt x="289" y="244"/>
                    <a:pt x="285" y="243"/>
                    <a:pt x="281" y="243"/>
                  </a:cubicBezTo>
                  <a:cubicBezTo>
                    <a:pt x="281" y="238"/>
                    <a:pt x="281" y="234"/>
                    <a:pt x="281" y="230"/>
                  </a:cubicBezTo>
                  <a:cubicBezTo>
                    <a:pt x="287" y="230"/>
                    <a:pt x="291" y="231"/>
                    <a:pt x="296" y="232"/>
                  </a:cubicBezTo>
                  <a:close/>
                  <a:moveTo>
                    <a:pt x="316" y="263"/>
                  </a:moveTo>
                  <a:cubicBezTo>
                    <a:pt x="314" y="262"/>
                    <a:pt x="313" y="259"/>
                    <a:pt x="311" y="258"/>
                  </a:cubicBezTo>
                  <a:cubicBezTo>
                    <a:pt x="314" y="254"/>
                    <a:pt x="317" y="251"/>
                    <a:pt x="320" y="248"/>
                  </a:cubicBezTo>
                  <a:cubicBezTo>
                    <a:pt x="324" y="251"/>
                    <a:pt x="327" y="255"/>
                    <a:pt x="329" y="260"/>
                  </a:cubicBezTo>
                  <a:cubicBezTo>
                    <a:pt x="325" y="261"/>
                    <a:pt x="320" y="262"/>
                    <a:pt x="316" y="263"/>
                  </a:cubicBezTo>
                  <a:close/>
                  <a:moveTo>
                    <a:pt x="311" y="179"/>
                  </a:moveTo>
                  <a:cubicBezTo>
                    <a:pt x="301" y="179"/>
                    <a:pt x="291" y="179"/>
                    <a:pt x="282" y="179"/>
                  </a:cubicBezTo>
                  <a:cubicBezTo>
                    <a:pt x="282" y="172"/>
                    <a:pt x="281" y="164"/>
                    <a:pt x="282" y="157"/>
                  </a:cubicBezTo>
                  <a:cubicBezTo>
                    <a:pt x="292" y="157"/>
                    <a:pt x="301" y="157"/>
                    <a:pt x="311" y="157"/>
                  </a:cubicBezTo>
                  <a:cubicBezTo>
                    <a:pt x="311" y="165"/>
                    <a:pt x="311" y="172"/>
                    <a:pt x="311" y="179"/>
                  </a:cubicBezTo>
                  <a:close/>
                  <a:moveTo>
                    <a:pt x="293" y="185"/>
                  </a:moveTo>
                  <a:cubicBezTo>
                    <a:pt x="293" y="191"/>
                    <a:pt x="293" y="196"/>
                    <a:pt x="293" y="202"/>
                  </a:cubicBezTo>
                  <a:cubicBezTo>
                    <a:pt x="283" y="202"/>
                    <a:pt x="272" y="202"/>
                    <a:pt x="262" y="202"/>
                  </a:cubicBezTo>
                  <a:cubicBezTo>
                    <a:pt x="262" y="197"/>
                    <a:pt x="261" y="190"/>
                    <a:pt x="262" y="185"/>
                  </a:cubicBezTo>
                  <a:cubicBezTo>
                    <a:pt x="272" y="185"/>
                    <a:pt x="283" y="185"/>
                    <a:pt x="293" y="185"/>
                  </a:cubicBezTo>
                  <a:close/>
                  <a:moveTo>
                    <a:pt x="275" y="179"/>
                  </a:moveTo>
                  <a:cubicBezTo>
                    <a:pt x="266" y="179"/>
                    <a:pt x="256" y="179"/>
                    <a:pt x="246" y="179"/>
                  </a:cubicBezTo>
                  <a:cubicBezTo>
                    <a:pt x="246" y="172"/>
                    <a:pt x="245" y="164"/>
                    <a:pt x="246" y="157"/>
                  </a:cubicBezTo>
                  <a:cubicBezTo>
                    <a:pt x="256" y="157"/>
                    <a:pt x="266" y="157"/>
                    <a:pt x="275" y="157"/>
                  </a:cubicBezTo>
                  <a:cubicBezTo>
                    <a:pt x="275" y="165"/>
                    <a:pt x="275" y="172"/>
                    <a:pt x="275" y="179"/>
                  </a:cubicBezTo>
                  <a:close/>
                  <a:moveTo>
                    <a:pt x="255" y="185"/>
                  </a:moveTo>
                  <a:cubicBezTo>
                    <a:pt x="255" y="191"/>
                    <a:pt x="255" y="196"/>
                    <a:pt x="255" y="202"/>
                  </a:cubicBezTo>
                  <a:cubicBezTo>
                    <a:pt x="245" y="202"/>
                    <a:pt x="234" y="202"/>
                    <a:pt x="224" y="202"/>
                  </a:cubicBezTo>
                  <a:cubicBezTo>
                    <a:pt x="224" y="197"/>
                    <a:pt x="223" y="190"/>
                    <a:pt x="224" y="185"/>
                  </a:cubicBezTo>
                  <a:cubicBezTo>
                    <a:pt x="235" y="185"/>
                    <a:pt x="245" y="185"/>
                    <a:pt x="255" y="185"/>
                  </a:cubicBezTo>
                  <a:close/>
                  <a:moveTo>
                    <a:pt x="237" y="208"/>
                  </a:moveTo>
                  <a:cubicBezTo>
                    <a:pt x="237" y="213"/>
                    <a:pt x="237" y="219"/>
                    <a:pt x="237" y="224"/>
                  </a:cubicBezTo>
                  <a:cubicBezTo>
                    <a:pt x="224" y="224"/>
                    <a:pt x="211" y="224"/>
                    <a:pt x="198" y="224"/>
                  </a:cubicBezTo>
                  <a:cubicBezTo>
                    <a:pt x="199" y="219"/>
                    <a:pt x="198" y="213"/>
                    <a:pt x="199" y="208"/>
                  </a:cubicBezTo>
                  <a:cubicBezTo>
                    <a:pt x="211" y="208"/>
                    <a:pt x="224" y="208"/>
                    <a:pt x="237" y="208"/>
                  </a:cubicBezTo>
                  <a:close/>
                  <a:moveTo>
                    <a:pt x="220" y="230"/>
                  </a:moveTo>
                  <a:cubicBezTo>
                    <a:pt x="220" y="237"/>
                    <a:pt x="220" y="244"/>
                    <a:pt x="220" y="251"/>
                  </a:cubicBezTo>
                  <a:cubicBezTo>
                    <a:pt x="209" y="251"/>
                    <a:pt x="199" y="251"/>
                    <a:pt x="188" y="251"/>
                  </a:cubicBezTo>
                  <a:cubicBezTo>
                    <a:pt x="188" y="244"/>
                    <a:pt x="188" y="236"/>
                    <a:pt x="188" y="230"/>
                  </a:cubicBezTo>
                  <a:cubicBezTo>
                    <a:pt x="199" y="230"/>
                    <a:pt x="209" y="230"/>
                    <a:pt x="220" y="230"/>
                  </a:cubicBezTo>
                  <a:close/>
                  <a:moveTo>
                    <a:pt x="172" y="268"/>
                  </a:moveTo>
                  <a:cubicBezTo>
                    <a:pt x="172" y="264"/>
                    <a:pt x="172" y="261"/>
                    <a:pt x="172" y="257"/>
                  </a:cubicBezTo>
                  <a:cubicBezTo>
                    <a:pt x="180" y="257"/>
                    <a:pt x="189" y="257"/>
                    <a:pt x="197" y="257"/>
                  </a:cubicBezTo>
                  <a:cubicBezTo>
                    <a:pt x="197" y="261"/>
                    <a:pt x="197" y="264"/>
                    <a:pt x="197" y="268"/>
                  </a:cubicBezTo>
                  <a:cubicBezTo>
                    <a:pt x="189" y="268"/>
                    <a:pt x="180" y="268"/>
                    <a:pt x="172" y="268"/>
                  </a:cubicBezTo>
                  <a:close/>
                  <a:moveTo>
                    <a:pt x="182" y="274"/>
                  </a:moveTo>
                  <a:cubicBezTo>
                    <a:pt x="182" y="279"/>
                    <a:pt x="182" y="284"/>
                    <a:pt x="182" y="289"/>
                  </a:cubicBezTo>
                  <a:cubicBezTo>
                    <a:pt x="179" y="289"/>
                    <a:pt x="176" y="289"/>
                    <a:pt x="172" y="289"/>
                  </a:cubicBezTo>
                  <a:cubicBezTo>
                    <a:pt x="172" y="284"/>
                    <a:pt x="172" y="279"/>
                    <a:pt x="172" y="274"/>
                  </a:cubicBezTo>
                  <a:cubicBezTo>
                    <a:pt x="176" y="274"/>
                    <a:pt x="179" y="274"/>
                    <a:pt x="182" y="274"/>
                  </a:cubicBezTo>
                  <a:close/>
                  <a:moveTo>
                    <a:pt x="193" y="224"/>
                  </a:moveTo>
                  <a:cubicBezTo>
                    <a:pt x="187" y="224"/>
                    <a:pt x="181" y="224"/>
                    <a:pt x="175" y="224"/>
                  </a:cubicBezTo>
                  <a:cubicBezTo>
                    <a:pt x="175" y="219"/>
                    <a:pt x="175" y="213"/>
                    <a:pt x="175" y="208"/>
                  </a:cubicBezTo>
                  <a:cubicBezTo>
                    <a:pt x="181" y="208"/>
                    <a:pt x="187" y="208"/>
                    <a:pt x="193" y="208"/>
                  </a:cubicBezTo>
                  <a:cubicBezTo>
                    <a:pt x="193" y="213"/>
                    <a:pt x="193" y="219"/>
                    <a:pt x="193" y="224"/>
                  </a:cubicBezTo>
                  <a:close/>
                  <a:moveTo>
                    <a:pt x="172" y="321"/>
                  </a:moveTo>
                  <a:cubicBezTo>
                    <a:pt x="176" y="321"/>
                    <a:pt x="179" y="321"/>
                    <a:pt x="182" y="321"/>
                  </a:cubicBezTo>
                  <a:cubicBezTo>
                    <a:pt x="182" y="328"/>
                    <a:pt x="182" y="336"/>
                    <a:pt x="182" y="343"/>
                  </a:cubicBezTo>
                  <a:cubicBezTo>
                    <a:pt x="179" y="343"/>
                    <a:pt x="176" y="343"/>
                    <a:pt x="172" y="343"/>
                  </a:cubicBezTo>
                  <a:cubicBezTo>
                    <a:pt x="172" y="336"/>
                    <a:pt x="172" y="328"/>
                    <a:pt x="172" y="321"/>
                  </a:cubicBezTo>
                  <a:close/>
                  <a:moveTo>
                    <a:pt x="172" y="315"/>
                  </a:moveTo>
                  <a:cubicBezTo>
                    <a:pt x="172" y="308"/>
                    <a:pt x="172" y="302"/>
                    <a:pt x="172" y="296"/>
                  </a:cubicBezTo>
                  <a:cubicBezTo>
                    <a:pt x="179" y="296"/>
                    <a:pt x="186" y="296"/>
                    <a:pt x="193" y="296"/>
                  </a:cubicBezTo>
                  <a:cubicBezTo>
                    <a:pt x="193" y="302"/>
                    <a:pt x="193" y="308"/>
                    <a:pt x="193" y="315"/>
                  </a:cubicBezTo>
                  <a:cubicBezTo>
                    <a:pt x="186" y="315"/>
                    <a:pt x="179" y="315"/>
                    <a:pt x="172" y="315"/>
                  </a:cubicBezTo>
                  <a:close/>
                  <a:moveTo>
                    <a:pt x="199" y="315"/>
                  </a:moveTo>
                  <a:cubicBezTo>
                    <a:pt x="199" y="308"/>
                    <a:pt x="199" y="302"/>
                    <a:pt x="199" y="296"/>
                  </a:cubicBezTo>
                  <a:cubicBezTo>
                    <a:pt x="204" y="296"/>
                    <a:pt x="209" y="296"/>
                    <a:pt x="214" y="296"/>
                  </a:cubicBezTo>
                  <a:cubicBezTo>
                    <a:pt x="214" y="302"/>
                    <a:pt x="214" y="308"/>
                    <a:pt x="214" y="315"/>
                  </a:cubicBezTo>
                  <a:cubicBezTo>
                    <a:pt x="209" y="315"/>
                    <a:pt x="204" y="315"/>
                    <a:pt x="199" y="315"/>
                  </a:cubicBezTo>
                  <a:close/>
                  <a:moveTo>
                    <a:pt x="188" y="289"/>
                  </a:moveTo>
                  <a:cubicBezTo>
                    <a:pt x="188" y="284"/>
                    <a:pt x="188" y="279"/>
                    <a:pt x="188" y="274"/>
                  </a:cubicBezTo>
                  <a:cubicBezTo>
                    <a:pt x="197" y="274"/>
                    <a:pt x="205" y="274"/>
                    <a:pt x="214" y="274"/>
                  </a:cubicBezTo>
                  <a:cubicBezTo>
                    <a:pt x="214" y="279"/>
                    <a:pt x="214" y="284"/>
                    <a:pt x="214" y="289"/>
                  </a:cubicBezTo>
                  <a:cubicBezTo>
                    <a:pt x="205" y="289"/>
                    <a:pt x="197" y="289"/>
                    <a:pt x="188" y="289"/>
                  </a:cubicBezTo>
                  <a:close/>
                  <a:moveTo>
                    <a:pt x="203" y="268"/>
                  </a:moveTo>
                  <a:cubicBezTo>
                    <a:pt x="203" y="264"/>
                    <a:pt x="203" y="261"/>
                    <a:pt x="203" y="257"/>
                  </a:cubicBezTo>
                  <a:cubicBezTo>
                    <a:pt x="208" y="257"/>
                    <a:pt x="214" y="257"/>
                    <a:pt x="220" y="257"/>
                  </a:cubicBezTo>
                  <a:cubicBezTo>
                    <a:pt x="218" y="260"/>
                    <a:pt x="216" y="264"/>
                    <a:pt x="215" y="268"/>
                  </a:cubicBezTo>
                  <a:cubicBezTo>
                    <a:pt x="211" y="268"/>
                    <a:pt x="207" y="268"/>
                    <a:pt x="203" y="268"/>
                  </a:cubicBezTo>
                  <a:close/>
                  <a:moveTo>
                    <a:pt x="222" y="265"/>
                  </a:moveTo>
                  <a:cubicBezTo>
                    <a:pt x="227" y="266"/>
                    <a:pt x="231" y="268"/>
                    <a:pt x="236" y="269"/>
                  </a:cubicBezTo>
                  <a:cubicBezTo>
                    <a:pt x="235" y="272"/>
                    <a:pt x="234" y="275"/>
                    <a:pt x="233" y="278"/>
                  </a:cubicBezTo>
                  <a:cubicBezTo>
                    <a:pt x="229" y="278"/>
                    <a:pt x="224" y="278"/>
                    <a:pt x="220" y="278"/>
                  </a:cubicBezTo>
                  <a:cubicBezTo>
                    <a:pt x="219" y="272"/>
                    <a:pt x="221" y="269"/>
                    <a:pt x="222" y="265"/>
                  </a:cubicBezTo>
                  <a:close/>
                  <a:moveTo>
                    <a:pt x="220" y="333"/>
                  </a:moveTo>
                  <a:cubicBezTo>
                    <a:pt x="224" y="333"/>
                    <a:pt x="228" y="333"/>
                    <a:pt x="232" y="333"/>
                  </a:cubicBezTo>
                  <a:cubicBezTo>
                    <a:pt x="232" y="336"/>
                    <a:pt x="232" y="340"/>
                    <a:pt x="232" y="343"/>
                  </a:cubicBezTo>
                  <a:cubicBezTo>
                    <a:pt x="228" y="343"/>
                    <a:pt x="224" y="343"/>
                    <a:pt x="220" y="343"/>
                  </a:cubicBezTo>
                  <a:cubicBezTo>
                    <a:pt x="220" y="340"/>
                    <a:pt x="220" y="336"/>
                    <a:pt x="220" y="333"/>
                  </a:cubicBezTo>
                  <a:close/>
                  <a:moveTo>
                    <a:pt x="236" y="349"/>
                  </a:moveTo>
                  <a:cubicBezTo>
                    <a:pt x="256" y="349"/>
                    <a:pt x="275" y="349"/>
                    <a:pt x="295" y="349"/>
                  </a:cubicBezTo>
                  <a:cubicBezTo>
                    <a:pt x="301" y="349"/>
                    <a:pt x="309" y="348"/>
                    <a:pt x="314" y="349"/>
                  </a:cubicBezTo>
                  <a:cubicBezTo>
                    <a:pt x="317" y="350"/>
                    <a:pt x="322" y="355"/>
                    <a:pt x="325" y="358"/>
                  </a:cubicBezTo>
                  <a:cubicBezTo>
                    <a:pt x="334" y="368"/>
                    <a:pt x="344" y="378"/>
                    <a:pt x="353" y="387"/>
                  </a:cubicBezTo>
                  <a:cubicBezTo>
                    <a:pt x="301" y="387"/>
                    <a:pt x="250" y="387"/>
                    <a:pt x="198" y="387"/>
                  </a:cubicBezTo>
                  <a:cubicBezTo>
                    <a:pt x="198" y="386"/>
                    <a:pt x="201" y="384"/>
                    <a:pt x="202" y="383"/>
                  </a:cubicBezTo>
                  <a:cubicBezTo>
                    <a:pt x="213" y="372"/>
                    <a:pt x="225" y="360"/>
                    <a:pt x="236" y="349"/>
                  </a:cubicBezTo>
                  <a:close/>
                  <a:moveTo>
                    <a:pt x="323" y="343"/>
                  </a:moveTo>
                  <a:cubicBezTo>
                    <a:pt x="323" y="340"/>
                    <a:pt x="323" y="336"/>
                    <a:pt x="323" y="333"/>
                  </a:cubicBezTo>
                  <a:cubicBezTo>
                    <a:pt x="327" y="333"/>
                    <a:pt x="331" y="333"/>
                    <a:pt x="335" y="333"/>
                  </a:cubicBezTo>
                  <a:cubicBezTo>
                    <a:pt x="335" y="336"/>
                    <a:pt x="335" y="340"/>
                    <a:pt x="335" y="343"/>
                  </a:cubicBezTo>
                  <a:cubicBezTo>
                    <a:pt x="331" y="343"/>
                    <a:pt x="327" y="343"/>
                    <a:pt x="323" y="343"/>
                  </a:cubicBezTo>
                  <a:close/>
                  <a:moveTo>
                    <a:pt x="323" y="327"/>
                  </a:moveTo>
                  <a:cubicBezTo>
                    <a:pt x="323" y="323"/>
                    <a:pt x="323" y="320"/>
                    <a:pt x="323" y="316"/>
                  </a:cubicBezTo>
                  <a:cubicBezTo>
                    <a:pt x="327" y="316"/>
                    <a:pt x="331" y="316"/>
                    <a:pt x="335" y="316"/>
                  </a:cubicBezTo>
                  <a:cubicBezTo>
                    <a:pt x="335" y="320"/>
                    <a:pt x="335" y="323"/>
                    <a:pt x="335" y="327"/>
                  </a:cubicBezTo>
                  <a:cubicBezTo>
                    <a:pt x="331" y="327"/>
                    <a:pt x="327" y="327"/>
                    <a:pt x="323" y="327"/>
                  </a:cubicBezTo>
                  <a:close/>
                  <a:moveTo>
                    <a:pt x="323" y="310"/>
                  </a:moveTo>
                  <a:cubicBezTo>
                    <a:pt x="323" y="307"/>
                    <a:pt x="323" y="304"/>
                    <a:pt x="323" y="300"/>
                  </a:cubicBezTo>
                  <a:cubicBezTo>
                    <a:pt x="327" y="300"/>
                    <a:pt x="331" y="300"/>
                    <a:pt x="335" y="300"/>
                  </a:cubicBezTo>
                  <a:cubicBezTo>
                    <a:pt x="335" y="304"/>
                    <a:pt x="335" y="307"/>
                    <a:pt x="335" y="310"/>
                  </a:cubicBezTo>
                  <a:cubicBezTo>
                    <a:pt x="331" y="310"/>
                    <a:pt x="327" y="310"/>
                    <a:pt x="323" y="310"/>
                  </a:cubicBezTo>
                  <a:close/>
                  <a:moveTo>
                    <a:pt x="323" y="294"/>
                  </a:moveTo>
                  <a:cubicBezTo>
                    <a:pt x="323" y="290"/>
                    <a:pt x="323" y="287"/>
                    <a:pt x="323" y="284"/>
                  </a:cubicBezTo>
                  <a:cubicBezTo>
                    <a:pt x="327" y="284"/>
                    <a:pt x="331" y="284"/>
                    <a:pt x="335" y="284"/>
                  </a:cubicBezTo>
                  <a:cubicBezTo>
                    <a:pt x="335" y="287"/>
                    <a:pt x="335" y="290"/>
                    <a:pt x="335" y="294"/>
                  </a:cubicBezTo>
                  <a:cubicBezTo>
                    <a:pt x="331" y="294"/>
                    <a:pt x="327" y="294"/>
                    <a:pt x="323" y="294"/>
                  </a:cubicBezTo>
                  <a:close/>
                  <a:moveTo>
                    <a:pt x="321" y="278"/>
                  </a:moveTo>
                  <a:cubicBezTo>
                    <a:pt x="321" y="275"/>
                    <a:pt x="320" y="272"/>
                    <a:pt x="318" y="269"/>
                  </a:cubicBezTo>
                  <a:cubicBezTo>
                    <a:pt x="322" y="267"/>
                    <a:pt x="328" y="267"/>
                    <a:pt x="332" y="265"/>
                  </a:cubicBezTo>
                  <a:cubicBezTo>
                    <a:pt x="334" y="268"/>
                    <a:pt x="335" y="272"/>
                    <a:pt x="335" y="278"/>
                  </a:cubicBezTo>
                  <a:cubicBezTo>
                    <a:pt x="330" y="278"/>
                    <a:pt x="326" y="278"/>
                    <a:pt x="321" y="278"/>
                  </a:cubicBezTo>
                  <a:close/>
                  <a:moveTo>
                    <a:pt x="334" y="257"/>
                  </a:moveTo>
                  <a:cubicBezTo>
                    <a:pt x="340" y="256"/>
                    <a:pt x="346" y="257"/>
                    <a:pt x="352" y="257"/>
                  </a:cubicBezTo>
                  <a:cubicBezTo>
                    <a:pt x="352" y="261"/>
                    <a:pt x="352" y="264"/>
                    <a:pt x="352" y="268"/>
                  </a:cubicBezTo>
                  <a:cubicBezTo>
                    <a:pt x="348" y="268"/>
                    <a:pt x="344" y="268"/>
                    <a:pt x="340" y="268"/>
                  </a:cubicBezTo>
                  <a:cubicBezTo>
                    <a:pt x="338" y="264"/>
                    <a:pt x="337" y="260"/>
                    <a:pt x="334" y="257"/>
                  </a:cubicBezTo>
                  <a:close/>
                  <a:moveTo>
                    <a:pt x="341" y="289"/>
                  </a:moveTo>
                  <a:cubicBezTo>
                    <a:pt x="341" y="284"/>
                    <a:pt x="341" y="279"/>
                    <a:pt x="341" y="274"/>
                  </a:cubicBezTo>
                  <a:cubicBezTo>
                    <a:pt x="350" y="274"/>
                    <a:pt x="358" y="274"/>
                    <a:pt x="367" y="274"/>
                  </a:cubicBezTo>
                  <a:cubicBezTo>
                    <a:pt x="367" y="279"/>
                    <a:pt x="367" y="284"/>
                    <a:pt x="367" y="289"/>
                  </a:cubicBezTo>
                  <a:cubicBezTo>
                    <a:pt x="358" y="289"/>
                    <a:pt x="350" y="289"/>
                    <a:pt x="341" y="289"/>
                  </a:cubicBezTo>
                  <a:close/>
                  <a:moveTo>
                    <a:pt x="356" y="296"/>
                  </a:moveTo>
                  <a:cubicBezTo>
                    <a:pt x="356" y="302"/>
                    <a:pt x="356" y="308"/>
                    <a:pt x="356" y="315"/>
                  </a:cubicBezTo>
                  <a:cubicBezTo>
                    <a:pt x="351" y="315"/>
                    <a:pt x="346" y="315"/>
                    <a:pt x="341" y="315"/>
                  </a:cubicBezTo>
                  <a:cubicBezTo>
                    <a:pt x="341" y="308"/>
                    <a:pt x="341" y="302"/>
                    <a:pt x="341" y="296"/>
                  </a:cubicBezTo>
                  <a:cubicBezTo>
                    <a:pt x="346" y="296"/>
                    <a:pt x="351" y="296"/>
                    <a:pt x="356" y="296"/>
                  </a:cubicBezTo>
                  <a:close/>
                  <a:moveTo>
                    <a:pt x="373" y="289"/>
                  </a:moveTo>
                  <a:cubicBezTo>
                    <a:pt x="373" y="284"/>
                    <a:pt x="373" y="279"/>
                    <a:pt x="373" y="274"/>
                  </a:cubicBezTo>
                  <a:cubicBezTo>
                    <a:pt x="376" y="274"/>
                    <a:pt x="380" y="274"/>
                    <a:pt x="383" y="274"/>
                  </a:cubicBezTo>
                  <a:cubicBezTo>
                    <a:pt x="383" y="279"/>
                    <a:pt x="383" y="284"/>
                    <a:pt x="383" y="289"/>
                  </a:cubicBezTo>
                  <a:cubicBezTo>
                    <a:pt x="380" y="289"/>
                    <a:pt x="376" y="289"/>
                    <a:pt x="373" y="289"/>
                  </a:cubicBezTo>
                  <a:close/>
                  <a:moveTo>
                    <a:pt x="358" y="268"/>
                  </a:moveTo>
                  <a:cubicBezTo>
                    <a:pt x="358" y="264"/>
                    <a:pt x="358" y="261"/>
                    <a:pt x="358" y="257"/>
                  </a:cubicBezTo>
                  <a:cubicBezTo>
                    <a:pt x="366" y="257"/>
                    <a:pt x="375" y="257"/>
                    <a:pt x="383" y="257"/>
                  </a:cubicBezTo>
                  <a:cubicBezTo>
                    <a:pt x="383" y="261"/>
                    <a:pt x="383" y="264"/>
                    <a:pt x="383" y="268"/>
                  </a:cubicBezTo>
                  <a:cubicBezTo>
                    <a:pt x="375" y="268"/>
                    <a:pt x="366" y="268"/>
                    <a:pt x="358" y="268"/>
                  </a:cubicBezTo>
                  <a:close/>
                  <a:moveTo>
                    <a:pt x="372" y="251"/>
                  </a:moveTo>
                  <a:cubicBezTo>
                    <a:pt x="373" y="244"/>
                    <a:pt x="372" y="236"/>
                    <a:pt x="373" y="230"/>
                  </a:cubicBezTo>
                  <a:cubicBezTo>
                    <a:pt x="382" y="230"/>
                    <a:pt x="392" y="230"/>
                    <a:pt x="402" y="230"/>
                  </a:cubicBezTo>
                  <a:cubicBezTo>
                    <a:pt x="402" y="237"/>
                    <a:pt x="402" y="244"/>
                    <a:pt x="402" y="251"/>
                  </a:cubicBezTo>
                  <a:cubicBezTo>
                    <a:pt x="392" y="251"/>
                    <a:pt x="382" y="251"/>
                    <a:pt x="372" y="251"/>
                  </a:cubicBezTo>
                  <a:close/>
                  <a:moveTo>
                    <a:pt x="426" y="230"/>
                  </a:moveTo>
                  <a:cubicBezTo>
                    <a:pt x="426" y="237"/>
                    <a:pt x="426" y="244"/>
                    <a:pt x="426" y="251"/>
                  </a:cubicBezTo>
                  <a:cubicBezTo>
                    <a:pt x="420" y="251"/>
                    <a:pt x="414" y="251"/>
                    <a:pt x="407" y="251"/>
                  </a:cubicBezTo>
                  <a:cubicBezTo>
                    <a:pt x="407" y="244"/>
                    <a:pt x="407" y="237"/>
                    <a:pt x="407" y="230"/>
                  </a:cubicBezTo>
                  <a:cubicBezTo>
                    <a:pt x="414" y="230"/>
                    <a:pt x="420" y="230"/>
                    <a:pt x="426" y="230"/>
                  </a:cubicBezTo>
                  <a:close/>
                  <a:moveTo>
                    <a:pt x="413" y="224"/>
                  </a:moveTo>
                  <a:cubicBezTo>
                    <a:pt x="413" y="219"/>
                    <a:pt x="413" y="213"/>
                    <a:pt x="413" y="208"/>
                  </a:cubicBezTo>
                  <a:cubicBezTo>
                    <a:pt x="418" y="208"/>
                    <a:pt x="422" y="208"/>
                    <a:pt x="426" y="208"/>
                  </a:cubicBezTo>
                  <a:cubicBezTo>
                    <a:pt x="426" y="213"/>
                    <a:pt x="426" y="219"/>
                    <a:pt x="426" y="224"/>
                  </a:cubicBezTo>
                  <a:cubicBezTo>
                    <a:pt x="422" y="224"/>
                    <a:pt x="418" y="224"/>
                    <a:pt x="413" y="224"/>
                  </a:cubicBezTo>
                  <a:close/>
                  <a:moveTo>
                    <a:pt x="407" y="224"/>
                  </a:moveTo>
                  <a:cubicBezTo>
                    <a:pt x="400" y="224"/>
                    <a:pt x="393" y="224"/>
                    <a:pt x="386" y="224"/>
                  </a:cubicBezTo>
                  <a:cubicBezTo>
                    <a:pt x="386" y="219"/>
                    <a:pt x="386" y="213"/>
                    <a:pt x="386" y="208"/>
                  </a:cubicBezTo>
                  <a:cubicBezTo>
                    <a:pt x="393" y="208"/>
                    <a:pt x="400" y="208"/>
                    <a:pt x="407" y="208"/>
                  </a:cubicBezTo>
                  <a:cubicBezTo>
                    <a:pt x="407" y="213"/>
                    <a:pt x="407" y="219"/>
                    <a:pt x="407" y="224"/>
                  </a:cubicBezTo>
                  <a:close/>
                  <a:moveTo>
                    <a:pt x="389" y="257"/>
                  </a:moveTo>
                  <a:cubicBezTo>
                    <a:pt x="403" y="257"/>
                    <a:pt x="417" y="257"/>
                    <a:pt x="432" y="257"/>
                  </a:cubicBezTo>
                  <a:cubicBezTo>
                    <a:pt x="433" y="251"/>
                    <a:pt x="432" y="243"/>
                    <a:pt x="432" y="236"/>
                  </a:cubicBezTo>
                  <a:cubicBezTo>
                    <a:pt x="432" y="236"/>
                    <a:pt x="432" y="236"/>
                    <a:pt x="432" y="235"/>
                  </a:cubicBezTo>
                  <a:cubicBezTo>
                    <a:pt x="451" y="235"/>
                    <a:pt x="470" y="235"/>
                    <a:pt x="489" y="235"/>
                  </a:cubicBezTo>
                  <a:cubicBezTo>
                    <a:pt x="489" y="258"/>
                    <a:pt x="488" y="279"/>
                    <a:pt x="487" y="299"/>
                  </a:cubicBezTo>
                  <a:cubicBezTo>
                    <a:pt x="454" y="299"/>
                    <a:pt x="421" y="299"/>
                    <a:pt x="389" y="299"/>
                  </a:cubicBezTo>
                  <a:cubicBezTo>
                    <a:pt x="389" y="285"/>
                    <a:pt x="389" y="271"/>
                    <a:pt x="389" y="257"/>
                  </a:cubicBezTo>
                  <a:close/>
                  <a:moveTo>
                    <a:pt x="216" y="157"/>
                  </a:moveTo>
                  <a:cubicBezTo>
                    <a:pt x="224" y="157"/>
                    <a:pt x="232" y="157"/>
                    <a:pt x="240" y="157"/>
                  </a:cubicBezTo>
                  <a:cubicBezTo>
                    <a:pt x="240" y="165"/>
                    <a:pt x="240" y="172"/>
                    <a:pt x="240" y="179"/>
                  </a:cubicBezTo>
                  <a:cubicBezTo>
                    <a:pt x="232" y="179"/>
                    <a:pt x="223" y="179"/>
                    <a:pt x="215" y="179"/>
                  </a:cubicBezTo>
                  <a:cubicBezTo>
                    <a:pt x="215" y="172"/>
                    <a:pt x="215" y="164"/>
                    <a:pt x="216" y="157"/>
                  </a:cubicBezTo>
                  <a:close/>
                  <a:moveTo>
                    <a:pt x="218" y="185"/>
                  </a:moveTo>
                  <a:cubicBezTo>
                    <a:pt x="218" y="191"/>
                    <a:pt x="218" y="196"/>
                    <a:pt x="218" y="202"/>
                  </a:cubicBezTo>
                  <a:cubicBezTo>
                    <a:pt x="188" y="202"/>
                    <a:pt x="159" y="202"/>
                    <a:pt x="130" y="202"/>
                  </a:cubicBezTo>
                  <a:cubicBezTo>
                    <a:pt x="130" y="192"/>
                    <a:pt x="130" y="180"/>
                    <a:pt x="130" y="171"/>
                  </a:cubicBezTo>
                  <a:cubicBezTo>
                    <a:pt x="134" y="171"/>
                    <a:pt x="138" y="171"/>
                    <a:pt x="142" y="171"/>
                  </a:cubicBezTo>
                  <a:cubicBezTo>
                    <a:pt x="142" y="177"/>
                    <a:pt x="142" y="184"/>
                    <a:pt x="142" y="191"/>
                  </a:cubicBezTo>
                  <a:cubicBezTo>
                    <a:pt x="148" y="192"/>
                    <a:pt x="157" y="191"/>
                    <a:pt x="164" y="191"/>
                  </a:cubicBezTo>
                  <a:cubicBezTo>
                    <a:pt x="165" y="185"/>
                    <a:pt x="164" y="177"/>
                    <a:pt x="164" y="171"/>
                  </a:cubicBezTo>
                  <a:cubicBezTo>
                    <a:pt x="168" y="171"/>
                    <a:pt x="172" y="171"/>
                    <a:pt x="175" y="171"/>
                  </a:cubicBezTo>
                  <a:cubicBezTo>
                    <a:pt x="175" y="178"/>
                    <a:pt x="175" y="184"/>
                    <a:pt x="175" y="191"/>
                  </a:cubicBezTo>
                  <a:cubicBezTo>
                    <a:pt x="183" y="191"/>
                    <a:pt x="191" y="191"/>
                    <a:pt x="198" y="191"/>
                  </a:cubicBezTo>
                  <a:cubicBezTo>
                    <a:pt x="198" y="184"/>
                    <a:pt x="198" y="178"/>
                    <a:pt x="198" y="171"/>
                  </a:cubicBezTo>
                  <a:cubicBezTo>
                    <a:pt x="202" y="171"/>
                    <a:pt x="206" y="171"/>
                    <a:pt x="209" y="171"/>
                  </a:cubicBezTo>
                  <a:cubicBezTo>
                    <a:pt x="209" y="175"/>
                    <a:pt x="209" y="180"/>
                    <a:pt x="209" y="185"/>
                  </a:cubicBezTo>
                  <a:cubicBezTo>
                    <a:pt x="212" y="185"/>
                    <a:pt x="215" y="185"/>
                    <a:pt x="218" y="185"/>
                  </a:cubicBezTo>
                  <a:close/>
                  <a:moveTo>
                    <a:pt x="209" y="165"/>
                  </a:moveTo>
                  <a:cubicBezTo>
                    <a:pt x="204" y="165"/>
                    <a:pt x="198" y="165"/>
                    <a:pt x="193" y="165"/>
                  </a:cubicBezTo>
                  <a:cubicBezTo>
                    <a:pt x="192" y="171"/>
                    <a:pt x="193" y="179"/>
                    <a:pt x="193" y="186"/>
                  </a:cubicBezTo>
                  <a:cubicBezTo>
                    <a:pt x="189" y="186"/>
                    <a:pt x="185" y="186"/>
                    <a:pt x="182" y="186"/>
                  </a:cubicBezTo>
                  <a:cubicBezTo>
                    <a:pt x="182" y="179"/>
                    <a:pt x="182" y="172"/>
                    <a:pt x="182" y="165"/>
                  </a:cubicBezTo>
                  <a:cubicBezTo>
                    <a:pt x="175" y="164"/>
                    <a:pt x="166" y="165"/>
                    <a:pt x="159" y="165"/>
                  </a:cubicBezTo>
                  <a:cubicBezTo>
                    <a:pt x="159" y="172"/>
                    <a:pt x="159" y="179"/>
                    <a:pt x="159" y="186"/>
                  </a:cubicBezTo>
                  <a:cubicBezTo>
                    <a:pt x="155" y="186"/>
                    <a:pt x="151" y="186"/>
                    <a:pt x="148" y="186"/>
                  </a:cubicBezTo>
                  <a:cubicBezTo>
                    <a:pt x="148" y="179"/>
                    <a:pt x="148" y="172"/>
                    <a:pt x="148" y="165"/>
                  </a:cubicBezTo>
                  <a:cubicBezTo>
                    <a:pt x="140" y="164"/>
                    <a:pt x="132" y="165"/>
                    <a:pt x="124" y="165"/>
                  </a:cubicBezTo>
                  <a:cubicBezTo>
                    <a:pt x="123" y="185"/>
                    <a:pt x="124" y="206"/>
                    <a:pt x="124" y="227"/>
                  </a:cubicBezTo>
                  <a:cubicBezTo>
                    <a:pt x="105" y="227"/>
                    <a:pt x="86" y="227"/>
                    <a:pt x="66" y="227"/>
                  </a:cubicBezTo>
                  <a:cubicBezTo>
                    <a:pt x="66" y="197"/>
                    <a:pt x="69" y="165"/>
                    <a:pt x="61" y="143"/>
                  </a:cubicBezTo>
                  <a:cubicBezTo>
                    <a:pt x="110" y="143"/>
                    <a:pt x="160" y="143"/>
                    <a:pt x="209" y="143"/>
                  </a:cubicBezTo>
                  <a:cubicBezTo>
                    <a:pt x="209" y="150"/>
                    <a:pt x="209" y="157"/>
                    <a:pt x="209" y="165"/>
                  </a:cubicBezTo>
                  <a:close/>
                  <a:moveTo>
                    <a:pt x="166" y="308"/>
                  </a:moveTo>
                  <a:cubicBezTo>
                    <a:pt x="166" y="321"/>
                    <a:pt x="166" y="335"/>
                    <a:pt x="166" y="349"/>
                  </a:cubicBezTo>
                  <a:cubicBezTo>
                    <a:pt x="184" y="349"/>
                    <a:pt x="204" y="349"/>
                    <a:pt x="222" y="349"/>
                  </a:cubicBezTo>
                  <a:cubicBezTo>
                    <a:pt x="223" y="350"/>
                    <a:pt x="222" y="351"/>
                    <a:pt x="221" y="351"/>
                  </a:cubicBezTo>
                  <a:cubicBezTo>
                    <a:pt x="212" y="360"/>
                    <a:pt x="204" y="369"/>
                    <a:pt x="194" y="378"/>
                  </a:cubicBezTo>
                  <a:cubicBezTo>
                    <a:pt x="191" y="381"/>
                    <a:pt x="187" y="387"/>
                    <a:pt x="184" y="387"/>
                  </a:cubicBezTo>
                  <a:cubicBezTo>
                    <a:pt x="179" y="389"/>
                    <a:pt x="166" y="387"/>
                    <a:pt x="160" y="387"/>
                  </a:cubicBezTo>
                  <a:cubicBezTo>
                    <a:pt x="136" y="387"/>
                    <a:pt x="112" y="387"/>
                    <a:pt x="88" y="387"/>
                  </a:cubicBezTo>
                  <a:cubicBezTo>
                    <a:pt x="78" y="365"/>
                    <a:pt x="72" y="337"/>
                    <a:pt x="70" y="308"/>
                  </a:cubicBezTo>
                  <a:cubicBezTo>
                    <a:pt x="102" y="308"/>
                    <a:pt x="134" y="308"/>
                    <a:pt x="166" y="308"/>
                  </a:cubicBezTo>
                  <a:close/>
                  <a:moveTo>
                    <a:pt x="278" y="496"/>
                  </a:moveTo>
                  <a:cubicBezTo>
                    <a:pt x="270" y="490"/>
                    <a:pt x="262" y="483"/>
                    <a:pt x="253" y="477"/>
                  </a:cubicBezTo>
                  <a:cubicBezTo>
                    <a:pt x="261" y="473"/>
                    <a:pt x="269" y="469"/>
                    <a:pt x="277" y="464"/>
                  </a:cubicBezTo>
                  <a:cubicBezTo>
                    <a:pt x="285" y="469"/>
                    <a:pt x="293" y="473"/>
                    <a:pt x="302" y="477"/>
                  </a:cubicBezTo>
                  <a:cubicBezTo>
                    <a:pt x="293" y="483"/>
                    <a:pt x="286" y="490"/>
                    <a:pt x="278" y="496"/>
                  </a:cubicBezTo>
                  <a:close/>
                  <a:moveTo>
                    <a:pt x="291" y="462"/>
                  </a:moveTo>
                  <a:cubicBezTo>
                    <a:pt x="286" y="460"/>
                    <a:pt x="282" y="457"/>
                    <a:pt x="277" y="455"/>
                  </a:cubicBezTo>
                  <a:cubicBezTo>
                    <a:pt x="272" y="457"/>
                    <a:pt x="268" y="460"/>
                    <a:pt x="263" y="462"/>
                  </a:cubicBezTo>
                  <a:cubicBezTo>
                    <a:pt x="263" y="460"/>
                    <a:pt x="264" y="457"/>
                    <a:pt x="264" y="455"/>
                  </a:cubicBezTo>
                  <a:cubicBezTo>
                    <a:pt x="264" y="452"/>
                    <a:pt x="266" y="449"/>
                    <a:pt x="265" y="447"/>
                  </a:cubicBezTo>
                  <a:cubicBezTo>
                    <a:pt x="265" y="445"/>
                    <a:pt x="261" y="442"/>
                    <a:pt x="260" y="441"/>
                  </a:cubicBezTo>
                  <a:cubicBezTo>
                    <a:pt x="258" y="439"/>
                    <a:pt x="255" y="437"/>
                    <a:pt x="254" y="435"/>
                  </a:cubicBezTo>
                  <a:cubicBezTo>
                    <a:pt x="259" y="434"/>
                    <a:pt x="264" y="434"/>
                    <a:pt x="270" y="433"/>
                  </a:cubicBezTo>
                  <a:cubicBezTo>
                    <a:pt x="272" y="428"/>
                    <a:pt x="274" y="423"/>
                    <a:pt x="277" y="418"/>
                  </a:cubicBezTo>
                  <a:cubicBezTo>
                    <a:pt x="279" y="423"/>
                    <a:pt x="282" y="428"/>
                    <a:pt x="284" y="433"/>
                  </a:cubicBezTo>
                  <a:cubicBezTo>
                    <a:pt x="289" y="433"/>
                    <a:pt x="294" y="434"/>
                    <a:pt x="299" y="435"/>
                  </a:cubicBezTo>
                  <a:cubicBezTo>
                    <a:pt x="299" y="437"/>
                    <a:pt x="296" y="439"/>
                    <a:pt x="294" y="441"/>
                  </a:cubicBezTo>
                  <a:cubicBezTo>
                    <a:pt x="292" y="443"/>
                    <a:pt x="290" y="445"/>
                    <a:pt x="288" y="446"/>
                  </a:cubicBezTo>
                  <a:cubicBezTo>
                    <a:pt x="289" y="452"/>
                    <a:pt x="290" y="457"/>
                    <a:pt x="291" y="462"/>
                  </a:cubicBezTo>
                  <a:close/>
                  <a:moveTo>
                    <a:pt x="460" y="401"/>
                  </a:moveTo>
                  <a:cubicBezTo>
                    <a:pt x="454" y="412"/>
                    <a:pt x="445" y="421"/>
                    <a:pt x="434" y="428"/>
                  </a:cubicBezTo>
                  <a:cubicBezTo>
                    <a:pt x="422" y="435"/>
                    <a:pt x="405" y="439"/>
                    <a:pt x="389" y="443"/>
                  </a:cubicBezTo>
                  <a:cubicBezTo>
                    <a:pt x="358" y="452"/>
                    <a:pt x="326" y="462"/>
                    <a:pt x="302" y="477"/>
                  </a:cubicBezTo>
                  <a:cubicBezTo>
                    <a:pt x="301" y="470"/>
                    <a:pt x="300" y="464"/>
                    <a:pt x="298" y="457"/>
                  </a:cubicBezTo>
                  <a:cubicBezTo>
                    <a:pt x="298" y="455"/>
                    <a:pt x="297" y="452"/>
                    <a:pt x="297" y="450"/>
                  </a:cubicBezTo>
                  <a:cubicBezTo>
                    <a:pt x="298" y="447"/>
                    <a:pt x="306" y="442"/>
                    <a:pt x="308" y="440"/>
                  </a:cubicBezTo>
                  <a:cubicBezTo>
                    <a:pt x="312" y="436"/>
                    <a:pt x="315" y="433"/>
                    <a:pt x="318" y="430"/>
                  </a:cubicBezTo>
                  <a:cubicBezTo>
                    <a:pt x="309" y="428"/>
                    <a:pt x="300" y="427"/>
                    <a:pt x="290" y="426"/>
                  </a:cubicBezTo>
                  <a:cubicBezTo>
                    <a:pt x="285" y="417"/>
                    <a:pt x="281" y="409"/>
                    <a:pt x="277" y="400"/>
                  </a:cubicBezTo>
                  <a:cubicBezTo>
                    <a:pt x="272" y="408"/>
                    <a:pt x="269" y="417"/>
                    <a:pt x="264" y="426"/>
                  </a:cubicBezTo>
                  <a:cubicBezTo>
                    <a:pt x="255" y="427"/>
                    <a:pt x="246" y="428"/>
                    <a:pt x="237" y="429"/>
                  </a:cubicBezTo>
                  <a:cubicBezTo>
                    <a:pt x="236" y="431"/>
                    <a:pt x="239" y="433"/>
                    <a:pt x="241" y="434"/>
                  </a:cubicBezTo>
                  <a:cubicBezTo>
                    <a:pt x="245" y="438"/>
                    <a:pt x="247" y="441"/>
                    <a:pt x="252" y="445"/>
                  </a:cubicBezTo>
                  <a:cubicBezTo>
                    <a:pt x="253" y="446"/>
                    <a:pt x="256" y="449"/>
                    <a:pt x="256" y="451"/>
                  </a:cubicBezTo>
                  <a:cubicBezTo>
                    <a:pt x="257" y="453"/>
                    <a:pt x="255" y="460"/>
                    <a:pt x="254" y="463"/>
                  </a:cubicBezTo>
                  <a:cubicBezTo>
                    <a:pt x="253" y="468"/>
                    <a:pt x="252" y="472"/>
                    <a:pt x="252" y="476"/>
                  </a:cubicBezTo>
                  <a:cubicBezTo>
                    <a:pt x="227" y="460"/>
                    <a:pt x="194" y="451"/>
                    <a:pt x="162" y="442"/>
                  </a:cubicBezTo>
                  <a:cubicBezTo>
                    <a:pt x="152" y="439"/>
                    <a:pt x="140" y="437"/>
                    <a:pt x="130" y="433"/>
                  </a:cubicBezTo>
                  <a:cubicBezTo>
                    <a:pt x="114" y="426"/>
                    <a:pt x="101" y="411"/>
                    <a:pt x="93" y="396"/>
                  </a:cubicBezTo>
                  <a:cubicBezTo>
                    <a:pt x="216" y="396"/>
                    <a:pt x="339" y="396"/>
                    <a:pt x="462" y="396"/>
                  </a:cubicBezTo>
                  <a:cubicBezTo>
                    <a:pt x="463" y="398"/>
                    <a:pt x="461" y="399"/>
                    <a:pt x="460" y="401"/>
                  </a:cubicBezTo>
                  <a:close/>
                  <a:moveTo>
                    <a:pt x="467" y="387"/>
                  </a:moveTo>
                  <a:cubicBezTo>
                    <a:pt x="438" y="387"/>
                    <a:pt x="409" y="387"/>
                    <a:pt x="379" y="387"/>
                  </a:cubicBezTo>
                  <a:cubicBezTo>
                    <a:pt x="375" y="387"/>
                    <a:pt x="370" y="388"/>
                    <a:pt x="367" y="387"/>
                  </a:cubicBezTo>
                  <a:cubicBezTo>
                    <a:pt x="364" y="387"/>
                    <a:pt x="359" y="381"/>
                    <a:pt x="356" y="378"/>
                  </a:cubicBezTo>
                  <a:cubicBezTo>
                    <a:pt x="347" y="368"/>
                    <a:pt x="337" y="359"/>
                    <a:pt x="328" y="349"/>
                  </a:cubicBezTo>
                  <a:cubicBezTo>
                    <a:pt x="348" y="349"/>
                    <a:pt x="368" y="349"/>
                    <a:pt x="388" y="349"/>
                  </a:cubicBezTo>
                  <a:cubicBezTo>
                    <a:pt x="389" y="336"/>
                    <a:pt x="389" y="322"/>
                    <a:pt x="389" y="309"/>
                  </a:cubicBezTo>
                  <a:cubicBezTo>
                    <a:pt x="389" y="309"/>
                    <a:pt x="389" y="308"/>
                    <a:pt x="389" y="308"/>
                  </a:cubicBezTo>
                  <a:cubicBezTo>
                    <a:pt x="421" y="308"/>
                    <a:pt x="454" y="308"/>
                    <a:pt x="486" y="308"/>
                  </a:cubicBezTo>
                  <a:cubicBezTo>
                    <a:pt x="483" y="338"/>
                    <a:pt x="478" y="365"/>
                    <a:pt x="467" y="387"/>
                  </a:cubicBezTo>
                  <a:close/>
                  <a:moveTo>
                    <a:pt x="499" y="134"/>
                  </a:moveTo>
                  <a:cubicBezTo>
                    <a:pt x="448" y="134"/>
                    <a:pt x="397" y="134"/>
                    <a:pt x="345" y="134"/>
                  </a:cubicBezTo>
                  <a:cubicBezTo>
                    <a:pt x="345" y="128"/>
                    <a:pt x="345" y="123"/>
                    <a:pt x="345" y="118"/>
                  </a:cubicBezTo>
                  <a:cubicBezTo>
                    <a:pt x="338" y="117"/>
                    <a:pt x="329" y="117"/>
                    <a:pt x="321" y="117"/>
                  </a:cubicBezTo>
                  <a:cubicBezTo>
                    <a:pt x="321" y="124"/>
                    <a:pt x="321" y="132"/>
                    <a:pt x="321" y="139"/>
                  </a:cubicBezTo>
                  <a:cubicBezTo>
                    <a:pt x="317" y="139"/>
                    <a:pt x="313" y="139"/>
                    <a:pt x="308" y="139"/>
                  </a:cubicBezTo>
                  <a:cubicBezTo>
                    <a:pt x="308" y="132"/>
                    <a:pt x="308" y="125"/>
                    <a:pt x="308" y="118"/>
                  </a:cubicBezTo>
                  <a:cubicBezTo>
                    <a:pt x="301" y="117"/>
                    <a:pt x="292" y="117"/>
                    <a:pt x="284" y="117"/>
                  </a:cubicBezTo>
                  <a:cubicBezTo>
                    <a:pt x="284" y="124"/>
                    <a:pt x="284" y="132"/>
                    <a:pt x="284" y="139"/>
                  </a:cubicBezTo>
                  <a:cubicBezTo>
                    <a:pt x="280" y="139"/>
                    <a:pt x="275" y="139"/>
                    <a:pt x="271" y="139"/>
                  </a:cubicBezTo>
                  <a:cubicBezTo>
                    <a:pt x="271" y="132"/>
                    <a:pt x="271" y="125"/>
                    <a:pt x="271" y="118"/>
                  </a:cubicBezTo>
                  <a:cubicBezTo>
                    <a:pt x="264" y="117"/>
                    <a:pt x="255" y="117"/>
                    <a:pt x="247" y="117"/>
                  </a:cubicBezTo>
                  <a:cubicBezTo>
                    <a:pt x="247" y="124"/>
                    <a:pt x="247" y="132"/>
                    <a:pt x="247" y="139"/>
                  </a:cubicBezTo>
                  <a:cubicBezTo>
                    <a:pt x="242" y="139"/>
                    <a:pt x="238" y="139"/>
                    <a:pt x="234" y="139"/>
                  </a:cubicBezTo>
                  <a:cubicBezTo>
                    <a:pt x="234" y="132"/>
                    <a:pt x="234" y="124"/>
                    <a:pt x="234" y="117"/>
                  </a:cubicBezTo>
                  <a:cubicBezTo>
                    <a:pt x="226" y="117"/>
                    <a:pt x="218" y="117"/>
                    <a:pt x="209" y="117"/>
                  </a:cubicBezTo>
                  <a:cubicBezTo>
                    <a:pt x="209" y="123"/>
                    <a:pt x="209" y="128"/>
                    <a:pt x="209" y="134"/>
                  </a:cubicBezTo>
                  <a:cubicBezTo>
                    <a:pt x="159" y="134"/>
                    <a:pt x="108" y="134"/>
                    <a:pt x="58" y="134"/>
                  </a:cubicBezTo>
                  <a:cubicBezTo>
                    <a:pt x="49" y="119"/>
                    <a:pt x="40" y="105"/>
                    <a:pt x="25" y="97"/>
                  </a:cubicBezTo>
                  <a:cubicBezTo>
                    <a:pt x="24" y="96"/>
                    <a:pt x="26" y="95"/>
                    <a:pt x="27" y="95"/>
                  </a:cubicBezTo>
                  <a:cubicBezTo>
                    <a:pt x="57" y="68"/>
                    <a:pt x="89" y="42"/>
                    <a:pt x="119" y="16"/>
                  </a:cubicBezTo>
                  <a:cubicBezTo>
                    <a:pt x="160" y="43"/>
                    <a:pt x="212" y="62"/>
                    <a:pt x="278" y="62"/>
                  </a:cubicBezTo>
                  <a:cubicBezTo>
                    <a:pt x="330" y="62"/>
                    <a:pt x="370" y="51"/>
                    <a:pt x="404" y="33"/>
                  </a:cubicBezTo>
                  <a:cubicBezTo>
                    <a:pt x="416" y="27"/>
                    <a:pt x="428" y="21"/>
                    <a:pt x="438" y="15"/>
                  </a:cubicBezTo>
                  <a:cubicBezTo>
                    <a:pt x="469" y="42"/>
                    <a:pt x="502" y="70"/>
                    <a:pt x="532" y="97"/>
                  </a:cubicBezTo>
                  <a:cubicBezTo>
                    <a:pt x="517" y="105"/>
                    <a:pt x="506" y="118"/>
                    <a:pt x="499" y="1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27" name="矩形 126"/>
          <p:cNvSpPr/>
          <p:nvPr/>
        </p:nvSpPr>
        <p:spPr>
          <a:xfrm>
            <a:off x="651667" y="3268397"/>
            <a:ext cx="157607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sz="5400" b="1" dirty="0" smtClean="0">
                <a:solidFill>
                  <a:schemeClr val="bg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目录</a:t>
            </a:r>
            <a:endParaRPr kumimoji="1" lang="zh-CN" altLang="en-US" sz="5400" b="1" dirty="0">
              <a:solidFill>
                <a:schemeClr val="bg1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28" name="文本框 127"/>
          <p:cNvSpPr txBox="1"/>
          <p:nvPr/>
        </p:nvSpPr>
        <p:spPr>
          <a:xfrm>
            <a:off x="5514878" y="3243270"/>
            <a:ext cx="23948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157E9F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rPr>
              <a:t>教材建设</a:t>
            </a:r>
            <a:endParaRPr lang="zh-CN" altLang="en-US" sz="2800" b="1" dirty="0">
              <a:solidFill>
                <a:srgbClr val="157E9F"/>
              </a:solidFill>
              <a:latin typeface="方正清刻本悦宋简体" panose="02000000000000000000" pitchFamily="2" charset="-122"/>
              <a:ea typeface="方正清刻本悦宋简体" panose="02000000000000000000" pitchFamily="2" charset="-122"/>
            </a:endParaRPr>
          </a:p>
        </p:txBody>
      </p:sp>
      <p:sp>
        <p:nvSpPr>
          <p:cNvPr id="129" name="文本框 128"/>
          <p:cNvSpPr txBox="1"/>
          <p:nvPr/>
        </p:nvSpPr>
        <p:spPr>
          <a:xfrm>
            <a:off x="4643884" y="1531878"/>
            <a:ext cx="828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130" name="矩形 129"/>
          <p:cNvSpPr/>
          <p:nvPr/>
        </p:nvSpPr>
        <p:spPr>
          <a:xfrm>
            <a:off x="4643884" y="1471821"/>
            <a:ext cx="828000" cy="828000"/>
          </a:xfrm>
          <a:prstGeom prst="rect">
            <a:avLst/>
          </a:prstGeom>
          <a:noFill/>
          <a:ln>
            <a:solidFill>
              <a:srgbClr val="157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1" name="文本框 130"/>
          <p:cNvSpPr txBox="1"/>
          <p:nvPr/>
        </p:nvSpPr>
        <p:spPr>
          <a:xfrm>
            <a:off x="7925040" y="1502198"/>
            <a:ext cx="828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132" name="矩形 131"/>
          <p:cNvSpPr/>
          <p:nvPr/>
        </p:nvSpPr>
        <p:spPr>
          <a:xfrm>
            <a:off x="7925040" y="1442141"/>
            <a:ext cx="828000" cy="828000"/>
          </a:xfrm>
          <a:prstGeom prst="rect">
            <a:avLst/>
          </a:prstGeom>
          <a:noFill/>
          <a:ln>
            <a:solidFill>
              <a:srgbClr val="157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3" name="文本框 132"/>
          <p:cNvSpPr txBox="1"/>
          <p:nvPr/>
        </p:nvSpPr>
        <p:spPr>
          <a:xfrm>
            <a:off x="4624454" y="3183243"/>
            <a:ext cx="828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134" name="矩形 133"/>
          <p:cNvSpPr/>
          <p:nvPr/>
        </p:nvSpPr>
        <p:spPr>
          <a:xfrm>
            <a:off x="4624454" y="3123186"/>
            <a:ext cx="828000" cy="828000"/>
          </a:xfrm>
          <a:prstGeom prst="rect">
            <a:avLst/>
          </a:prstGeom>
          <a:noFill/>
          <a:ln>
            <a:solidFill>
              <a:srgbClr val="157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5" name="文本框 134"/>
          <p:cNvSpPr txBox="1"/>
          <p:nvPr/>
        </p:nvSpPr>
        <p:spPr>
          <a:xfrm>
            <a:off x="7916926" y="3183243"/>
            <a:ext cx="828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</p:txBody>
      </p:sp>
      <p:sp>
        <p:nvSpPr>
          <p:cNvPr id="136" name="矩形 135"/>
          <p:cNvSpPr/>
          <p:nvPr/>
        </p:nvSpPr>
        <p:spPr>
          <a:xfrm>
            <a:off x="7916926" y="3123186"/>
            <a:ext cx="828000" cy="828000"/>
          </a:xfrm>
          <a:prstGeom prst="rect">
            <a:avLst/>
          </a:prstGeom>
          <a:noFill/>
          <a:ln>
            <a:solidFill>
              <a:srgbClr val="157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7" name="文本框 136"/>
          <p:cNvSpPr txBox="1"/>
          <p:nvPr/>
        </p:nvSpPr>
        <p:spPr>
          <a:xfrm>
            <a:off x="4624454" y="4890261"/>
            <a:ext cx="828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</a:t>
            </a:r>
          </a:p>
        </p:txBody>
      </p:sp>
      <p:sp>
        <p:nvSpPr>
          <p:cNvPr id="138" name="矩形 137"/>
          <p:cNvSpPr/>
          <p:nvPr/>
        </p:nvSpPr>
        <p:spPr>
          <a:xfrm>
            <a:off x="4624454" y="4830204"/>
            <a:ext cx="828000" cy="828000"/>
          </a:xfrm>
          <a:prstGeom prst="rect">
            <a:avLst/>
          </a:prstGeom>
          <a:noFill/>
          <a:ln>
            <a:solidFill>
              <a:srgbClr val="157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9" name="文本框 138"/>
          <p:cNvSpPr txBox="1"/>
          <p:nvPr/>
        </p:nvSpPr>
        <p:spPr>
          <a:xfrm>
            <a:off x="7916926" y="4890261"/>
            <a:ext cx="82800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rgbClr val="157E9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06</a:t>
            </a:r>
          </a:p>
        </p:txBody>
      </p:sp>
      <p:sp>
        <p:nvSpPr>
          <p:cNvPr id="140" name="矩形 139"/>
          <p:cNvSpPr/>
          <p:nvPr/>
        </p:nvSpPr>
        <p:spPr>
          <a:xfrm>
            <a:off x="7916926" y="4830204"/>
            <a:ext cx="828000" cy="828000"/>
          </a:xfrm>
          <a:prstGeom prst="rect">
            <a:avLst/>
          </a:prstGeom>
          <a:noFill/>
          <a:ln>
            <a:solidFill>
              <a:srgbClr val="157E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7" name="Picture 2" descr="https://timgsa.baidu.com/timg?image&amp;quality=80&amp;size=b9999_10000&amp;sec=1570729447771&amp;di=53fc55d30b436de51bdd31e5d5d37756&amp;imgtype=0&amp;src=http%3A%2F%2Fimg.bqatj.com%2Fimg%2F56797817a9dbbb43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0" b="100000" l="0" r="99216">
                        <a14:foregroundMark x1="42353" y1="6275" x2="42353" y2="6275"/>
                        <a14:foregroundMark x1="23529" y1="17255" x2="23529" y2="17255"/>
                        <a14:foregroundMark x1="12941" y1="27843" x2="12941" y2="27843"/>
                        <a14:foregroundMark x1="80784" y1="76471" x2="80784" y2="76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052" y="730069"/>
            <a:ext cx="1785458" cy="178545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2946" y="1054442"/>
            <a:ext cx="10515600" cy="1325563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1.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发展历程</a:t>
            </a:r>
            <a:endParaRPr lang="zh-CN" altLang="en-US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17378"/>
          </a:xfrm>
        </p:spPr>
        <p:txBody>
          <a:bodyPr>
            <a:normAutofit fontScale="77500" lnSpcReduction="20000"/>
          </a:bodyPr>
          <a:lstStyle/>
          <a:p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en-US" altLang="zh-CN" dirty="0" smtClean="0"/>
              <a:t>       </a:t>
            </a:r>
            <a:r>
              <a:rPr lang="zh-CN" altLang="en-US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辽宁大学档案学专业创办于</a:t>
            </a:r>
            <a:r>
              <a:rPr lang="en-US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1980</a:t>
            </a:r>
            <a:r>
              <a:rPr lang="zh-CN" altLang="en-US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年。</a:t>
            </a:r>
            <a:r>
              <a:rPr lang="en-US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2010</a:t>
            </a:r>
            <a:r>
              <a:rPr lang="zh-CN" altLang="en-US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年以档案学为基础，与校图书馆合作成功升级为图书馆、情报与档案管理一级学科。辽宁大学是辽宁省唯一一所招收档案本科与硕士研究生的高等学府。就业率一直在</a:t>
            </a:r>
            <a:r>
              <a:rPr lang="en-US" altLang="en-US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95%</a:t>
            </a:r>
            <a:r>
              <a:rPr lang="zh-CN" altLang="en-US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以上。专业自建立起，不仅为辽宁档案事业输送高质量专业人才，部分学生也遍布全国各地，成为中国档案事业人才的重要骨干力量。目前师资共</a:t>
            </a:r>
            <a:r>
              <a:rPr lang="en-US" altLang="zh-CN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人，教授</a:t>
            </a:r>
            <a:r>
              <a:rPr lang="en-US" altLang="zh-CN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名，副教授</a:t>
            </a:r>
            <a:r>
              <a:rPr lang="en-US" altLang="zh-CN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名，讲师</a:t>
            </a:r>
            <a:r>
              <a:rPr lang="en-US" altLang="zh-CN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名，高级实验师</a:t>
            </a:r>
            <a:r>
              <a:rPr lang="en-US" altLang="zh-CN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名。其中</a:t>
            </a:r>
            <a:r>
              <a:rPr lang="en-US" altLang="en-US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名教师获评辽宁省档案系统领军人才，</a:t>
            </a:r>
            <a:r>
              <a:rPr lang="en-US" altLang="en-US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名教师获评辽宁省档案系统青年业务骨干。</a:t>
            </a:r>
            <a:r>
              <a:rPr lang="en-US" altLang="en-US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45</a:t>
            </a:r>
            <a:r>
              <a:rPr lang="zh-CN" altLang="en-US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岁以下青年教师占比</a:t>
            </a:r>
            <a:r>
              <a:rPr lang="en-US" altLang="zh-CN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80%</a:t>
            </a:r>
            <a:r>
              <a:rPr lang="zh-CN" altLang="en-US" sz="32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，年富力强，发展潜力强劲。</a:t>
            </a:r>
          </a:p>
        </p:txBody>
      </p:sp>
      <p:pic>
        <p:nvPicPr>
          <p:cNvPr id="4" name="Picture 4" descr="yu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1412875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83211" y="1069145"/>
            <a:ext cx="10340927" cy="1226454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2.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实验室及实践基地的建设</a:t>
            </a:r>
            <a:endParaRPr lang="zh-CN" altLang="en-US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6"/>
          </a:xfrm>
        </p:spPr>
        <p:txBody>
          <a:bodyPr>
            <a:normAutofit fontScale="77500" lnSpcReduction="20000"/>
          </a:bodyPr>
          <a:lstStyle/>
          <a:p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    建设有专门的档案学科实验室。</a:t>
            </a:r>
            <a:r>
              <a:rPr lang="zh-CN" altLang="en-US" b="1" dirty="0" smtClean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档案实验室是辽宁大学最早建立的一批文科实验室（</a:t>
            </a:r>
            <a:r>
              <a:rPr lang="en-US" b="1" dirty="0" smtClean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1981</a:t>
            </a:r>
            <a:r>
              <a:rPr lang="zh-CN" altLang="en-US" b="1" dirty="0" smtClean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年），目前是国家级文科实验中心的分实验室。建立之初以人大档案学实验室为样本，建立了高起点的实验室，实验室面积</a:t>
            </a:r>
            <a:r>
              <a:rPr lang="en-US" altLang="zh-CN" b="1" dirty="0" smtClean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300</a:t>
            </a:r>
            <a:r>
              <a:rPr lang="zh-CN" altLang="en-US" b="1" dirty="0" smtClean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多平米，实验教师</a:t>
            </a:r>
            <a:r>
              <a:rPr lang="en-US" altLang="zh-CN" b="1" dirty="0" smtClean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b="1" dirty="0" smtClean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名，为学生理论联系实践提供了优良的条件</a:t>
            </a:r>
            <a:r>
              <a:rPr lang="zh-CN" altLang="en-US" b="1" dirty="0" smtClean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。与省档案局合作设立了</a:t>
            </a:r>
            <a:r>
              <a:rPr lang="zh-CN" altLang="en-US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高等档案教育奖学金</a:t>
            </a:r>
            <a:r>
              <a:rPr lang="zh-CN" altLang="en-US" b="1" dirty="0" smtClean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b="1" dirty="0" smtClean="0">
              <a:solidFill>
                <a:schemeClr val="accent5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60000"/>
              </a:lnSpc>
            </a:pPr>
            <a:r>
              <a:rPr lang="zh-CN" altLang="en-US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     推行校、企、行业三级立体实践教学模式。</a:t>
            </a:r>
            <a:r>
              <a:rPr lang="zh-CN" altLang="en-US" sz="3200" b="1" dirty="0" smtClean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本专业与辽宁省档案馆、沈阳市档案馆、沈阳集美档案有限公司等</a:t>
            </a:r>
            <a:r>
              <a:rPr lang="en-US" altLang="zh-CN" sz="3200" b="1" dirty="0" smtClean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3200" b="1" dirty="0" smtClean="0">
                <a:solidFill>
                  <a:schemeClr val="accent5"/>
                </a:solidFill>
                <a:latin typeface="微软雅黑" pitchFamily="34" charset="-122"/>
                <a:ea typeface="微软雅黑" pitchFamily="34" charset="-122"/>
              </a:rPr>
              <a:t>余家实践部门建立了大学生实践基地，为学生提供实习实践场地和专业训练岗位。同时校内还开设了专门的专业综合实训课程。进行集中专业实践的训练。</a:t>
            </a:r>
            <a:endParaRPr lang="zh-CN" altLang="en-US" sz="3200" b="1" dirty="0">
              <a:solidFill>
                <a:schemeClr val="accent5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Picture 4" descr="yu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-196947"/>
            <a:ext cx="12192000" cy="1412875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92946" y="1054442"/>
            <a:ext cx="10515600" cy="1325563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3.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教材建设</a:t>
            </a:r>
            <a:endParaRPr lang="zh-CN" altLang="en-US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b="1" dirty="0" smtClean="0"/>
              <a:t>     </a:t>
            </a:r>
            <a:r>
              <a:rPr lang="zh-CN" altLang="en-US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自专业建立起就不断的进行教材建设，</a:t>
            </a:r>
            <a:r>
              <a:rPr lang="en-US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1987</a:t>
            </a:r>
            <a:r>
              <a:rPr lang="zh-CN" altLang="en-US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年出版第一本教材，至今主编以及参与的</a:t>
            </a:r>
            <a:r>
              <a:rPr lang="zh-CN" altLang="en-US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教材共</a:t>
            </a:r>
            <a:r>
              <a:rPr lang="en-US" altLang="zh-CN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CN" altLang="en-US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套</a:t>
            </a:r>
            <a:r>
              <a:rPr lang="zh-CN" altLang="en-US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altLang="zh-CN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30</a:t>
            </a:r>
            <a:r>
              <a:rPr lang="zh-CN" altLang="en-US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余本，其中</a:t>
            </a:r>
            <a:r>
              <a:rPr lang="en-US" altLang="zh-CN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套本科教材，包括主编</a:t>
            </a:r>
            <a:r>
              <a:rPr lang="en-US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部国家十一五规划教材</a:t>
            </a:r>
            <a:r>
              <a:rPr lang="zh-CN" altLang="en-US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en-US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部专业综合实训教材；参与</a:t>
            </a:r>
            <a:r>
              <a:rPr lang="en-US" altLang="zh-CN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部国家级教材编写，以及辽宁省、沈阳市档案局各类培训教材</a:t>
            </a:r>
            <a:r>
              <a:rPr lang="en-US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套。专业教材建设上数量多，并保持适度更新，为档案专业各级各类人才的学习和培训提供了良好的教学资源。此外出版各类专著</a:t>
            </a:r>
            <a:r>
              <a:rPr lang="en-US" altLang="zh-CN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20</a:t>
            </a:r>
            <a:r>
              <a:rPr lang="zh-CN" altLang="en-US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余部。</a:t>
            </a:r>
            <a:endParaRPr lang="zh-CN" altLang="en-US" sz="32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Picture 4" descr="yu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1412875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71248" y="1026307"/>
            <a:ext cx="10515600" cy="1325563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4.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课程与开放教学资源建设  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hlinkClick r:id="rId2" action="ppaction://hlinkfile"/>
              </a:rPr>
              <a:t>教学课题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hlinkClick r:id="rId3" action="ppaction://hlinkfile"/>
              </a:rPr>
              <a:t>论文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hlinkClick r:id="rId4" action="ppaction://hlinkfile"/>
              </a:rPr>
              <a:t>获奖</a:t>
            </a:r>
            <a:endParaRPr lang="zh-CN" altLang="en-US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4327"/>
          </a:xfrm>
        </p:spPr>
        <p:txBody>
          <a:bodyPr>
            <a:normAutofit/>
          </a:bodyPr>
          <a:lstStyle/>
          <a:p>
            <a:pPr lvl="0">
              <a:buNone/>
            </a:pPr>
            <a:endParaRPr lang="en-US" altLang="zh-CN" b="1" dirty="0" smtClean="0">
              <a:solidFill>
                <a:srgbClr val="0070C0"/>
              </a:solidFill>
            </a:endParaRPr>
          </a:p>
          <a:p>
            <a:pPr lvl="0"/>
            <a:r>
              <a:rPr lang="zh-CN" altLang="en-US" b="1" dirty="0" smtClean="0">
                <a:solidFill>
                  <a:srgbClr val="0070C0"/>
                </a:solidFill>
              </a:rPr>
              <a:t>     </a:t>
            </a:r>
            <a:r>
              <a:rPr lang="zh-CN" altLang="en-US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着力打造高水平课程。</a:t>
            </a:r>
            <a:r>
              <a:rPr lang="zh-CN" altLang="en-US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本着教书育人的初心，不断革新教学手段和课程内容的，建成了以辽宁省精品课</a:t>
            </a:r>
            <a:r>
              <a:rPr lang="en-US" altLang="zh-CN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《</a:t>
            </a:r>
            <a:r>
              <a:rPr lang="zh-CN" altLang="en-US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档案保护技术学</a:t>
            </a:r>
            <a:r>
              <a:rPr lang="en-US" altLang="zh-CN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》</a:t>
            </a:r>
            <a:r>
              <a:rPr lang="zh-CN" altLang="en-US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课程为引领的，校级百门主干课建设的优秀教师代表团队和专业课程体系。</a:t>
            </a:r>
            <a:endParaRPr lang="en-US" altLang="zh-CN" b="1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 lvl="0"/>
            <a:r>
              <a:rPr lang="zh-CN" altLang="en-US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    应用社交媒体进行网络教学。</a:t>
            </a:r>
            <a:r>
              <a:rPr lang="zh-CN" altLang="en-US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中国档案学研究博客、档案梅苑、学校多媒体教学平台等被充分利用到教学中，开辟的这些各具特色的教学博客，拓展了教学空间，使得教学形式和教学环境有了更丰富的空间，如通过专题讨论、业界动态、学术文章推介、考试改革等多种形式培养和提升学生多方面能力。取得了良好的教学效果，博客利用率极高。</a:t>
            </a:r>
            <a:r>
              <a:rPr lang="zh-CN" altLang="en-US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优秀代表成果</a:t>
            </a:r>
          </a:p>
        </p:txBody>
      </p:sp>
      <p:pic>
        <p:nvPicPr>
          <p:cNvPr id="4" name="Picture 4" descr="yu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0"/>
            <a:ext cx="12192000" cy="1412875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358705" y="1026306"/>
            <a:ext cx="10515600" cy="1325563"/>
          </a:xfrm>
        </p:spPr>
        <p:txBody>
          <a:bodyPr/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5.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学生创新创业能力培养</a:t>
            </a:r>
            <a:endParaRPr lang="zh-CN" altLang="en-US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2031" y="1621643"/>
            <a:ext cx="11507372" cy="5236357"/>
          </a:xfrm>
        </p:spPr>
        <p:txBody>
          <a:bodyPr>
            <a:normAutofit fontScale="32500" lnSpcReduction="20000"/>
          </a:bodyPr>
          <a:lstStyle/>
          <a:p>
            <a:endParaRPr lang="en-US" altLang="zh-CN" dirty="0" smtClean="0"/>
          </a:p>
          <a:p>
            <a:pPr>
              <a:lnSpc>
                <a:spcPct val="170000"/>
              </a:lnSpc>
            </a:pPr>
            <a:r>
              <a:rPr lang="zh-CN" altLang="en-US" sz="7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    鼓励学生专业应用与创新相结合。</a:t>
            </a:r>
            <a:r>
              <a:rPr lang="zh-CN" altLang="en-US" sz="71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档案专业师生积极参与各级各类大学生“双创”竞赛，从2010年到2019年，在大学生“互联网+”创新创业大赛、“挑战杯”和“创青春”大赛、大学生计算机设计大赛、电子商务“三创”赛、网络商务大赛等“大学生创新创业”系列竞赛中荣获</a:t>
            </a:r>
            <a:r>
              <a:rPr lang="zh-CN" altLang="en-US" sz="71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19项国家级奖项和40多项省级奖项</a:t>
            </a:r>
            <a:r>
              <a:rPr lang="zh-CN" altLang="en-US" sz="71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及多次国家级和省级优秀指导教师称号。</a:t>
            </a:r>
          </a:p>
          <a:p>
            <a:pPr>
              <a:lnSpc>
                <a:spcPct val="170000"/>
              </a:lnSpc>
            </a:pPr>
            <a:r>
              <a:rPr lang="zh-CN" altLang="en-US" sz="7000" b="1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   培养学生学术科研能力。</a:t>
            </a:r>
            <a:r>
              <a:rPr lang="zh-CN" altLang="en-US" sz="70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教师将科研项目的研究内容的引入课堂，鼓励学生在学术规范和学术研究上进行训练，并创造条件让学生参与各种</a:t>
            </a:r>
            <a:r>
              <a:rPr lang="zh-CN" altLang="en-US" sz="71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专业学术活动和竞赛。成效显著，本科生公开</a:t>
            </a:r>
            <a:r>
              <a:rPr lang="zh-CN" altLang="en-US" sz="71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hlinkClick r:id="rId2" action="ppaction://hlinkfile"/>
              </a:rPr>
              <a:t>发表论文</a:t>
            </a:r>
            <a:r>
              <a:rPr lang="zh-CN" altLang="en-US" sz="71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、各种征文获奖都有很优秀的表现。</a:t>
            </a:r>
          </a:p>
        </p:txBody>
      </p:sp>
      <p:pic>
        <p:nvPicPr>
          <p:cNvPr id="4" name="Picture 4" descr="yu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1322363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9" name="矩形 1788"/>
          <p:cNvSpPr/>
          <p:nvPr/>
        </p:nvSpPr>
        <p:spPr>
          <a:xfrm>
            <a:off x="3473651" y="252859"/>
            <a:ext cx="8718351" cy="48428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78000">
                <a:srgbClr val="157E9F"/>
              </a:gs>
            </a:gsLst>
            <a:lin ang="10800000" scaled="0"/>
          </a:gradFill>
          <a:ln>
            <a:noFill/>
          </a:ln>
          <a:effectLst>
            <a:outerShdw blurRad="393700" dist="76200" dir="5820000" sx="99000" sy="99000" algn="t" rotWithShape="0">
              <a:prstClr val="black">
                <a:alpha val="5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zh-CN" altLang="en-US"/>
          </a:p>
        </p:txBody>
      </p:sp>
      <p:sp>
        <p:nvSpPr>
          <p:cNvPr id="1790" name="圆角矩形 1789"/>
          <p:cNvSpPr/>
          <p:nvPr/>
        </p:nvSpPr>
        <p:spPr>
          <a:xfrm rot="10800000" flipV="1">
            <a:off x="-5664" y="249441"/>
            <a:ext cx="484287" cy="491115"/>
          </a:xfrm>
          <a:prstGeom prst="roundRect">
            <a:avLst>
              <a:gd name="adj" fmla="val 5039"/>
            </a:avLst>
          </a:prstGeom>
          <a:solidFill>
            <a:srgbClr val="157E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r>
              <a:rPr lang="en-US" altLang="zh-CN" sz="3600" dirty="0"/>
              <a:t>4</a:t>
            </a:r>
            <a:endParaRPr lang="zh-CN" altLang="en-US" sz="3600" dirty="0"/>
          </a:p>
        </p:txBody>
      </p:sp>
      <p:sp>
        <p:nvSpPr>
          <p:cNvPr id="1791" name="矩形 1790"/>
          <p:cNvSpPr/>
          <p:nvPr/>
        </p:nvSpPr>
        <p:spPr>
          <a:xfrm>
            <a:off x="4249468" y="310334"/>
            <a:ext cx="813036" cy="369328"/>
          </a:xfrm>
          <a:prstGeom prst="rect">
            <a:avLst/>
          </a:prstGeom>
        </p:spPr>
        <p:txBody>
          <a:bodyPr wrap="none" lIns="91436" tIns="45718" rIns="91436" bIns="45718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PRIZE</a:t>
            </a:r>
            <a:endParaRPr lang="en-US" altLang="zh-CN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92" name="圆角矩形 1791"/>
          <p:cNvSpPr/>
          <p:nvPr/>
        </p:nvSpPr>
        <p:spPr>
          <a:xfrm rot="16200000" flipV="1">
            <a:off x="11457520" y="249444"/>
            <a:ext cx="484287" cy="491115"/>
          </a:xfrm>
          <a:prstGeom prst="roundRect">
            <a:avLst>
              <a:gd name="adj" fmla="val 5039"/>
            </a:avLst>
          </a:prstGeom>
          <a:solidFill>
            <a:srgbClr val="157E9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93" name="Freeform 96"/>
          <p:cNvSpPr/>
          <p:nvPr/>
        </p:nvSpPr>
        <p:spPr bwMode="auto">
          <a:xfrm>
            <a:off x="11559368" y="359659"/>
            <a:ext cx="280590" cy="270687"/>
          </a:xfrm>
          <a:custGeom>
            <a:avLst/>
            <a:gdLst>
              <a:gd name="T0" fmla="*/ 184 w 216"/>
              <a:gd name="T1" fmla="*/ 0 h 208"/>
              <a:gd name="T2" fmla="*/ 152 w 216"/>
              <a:gd name="T3" fmla="*/ 32 h 208"/>
              <a:gd name="T4" fmla="*/ 154 w 216"/>
              <a:gd name="T5" fmla="*/ 41 h 208"/>
              <a:gd name="T6" fmla="*/ 60 w 216"/>
              <a:gd name="T7" fmla="*/ 80 h 208"/>
              <a:gd name="T8" fmla="*/ 32 w 216"/>
              <a:gd name="T9" fmla="*/ 64 h 208"/>
              <a:gd name="T10" fmla="*/ 0 w 216"/>
              <a:gd name="T11" fmla="*/ 96 h 208"/>
              <a:gd name="T12" fmla="*/ 32 w 216"/>
              <a:gd name="T13" fmla="*/ 128 h 208"/>
              <a:gd name="T14" fmla="*/ 56 w 216"/>
              <a:gd name="T15" fmla="*/ 118 h 208"/>
              <a:gd name="T16" fmla="*/ 116 w 216"/>
              <a:gd name="T17" fmla="*/ 161 h 208"/>
              <a:gd name="T18" fmla="*/ 112 w 216"/>
              <a:gd name="T19" fmla="*/ 176 h 208"/>
              <a:gd name="T20" fmla="*/ 144 w 216"/>
              <a:gd name="T21" fmla="*/ 208 h 208"/>
              <a:gd name="T22" fmla="*/ 176 w 216"/>
              <a:gd name="T23" fmla="*/ 176 h 208"/>
              <a:gd name="T24" fmla="*/ 144 w 216"/>
              <a:gd name="T25" fmla="*/ 144 h 208"/>
              <a:gd name="T26" fmla="*/ 121 w 216"/>
              <a:gd name="T27" fmla="*/ 154 h 208"/>
              <a:gd name="T28" fmla="*/ 61 w 216"/>
              <a:gd name="T29" fmla="*/ 111 h 208"/>
              <a:gd name="T30" fmla="*/ 64 w 216"/>
              <a:gd name="T31" fmla="*/ 96 h 208"/>
              <a:gd name="T32" fmla="*/ 63 w 216"/>
              <a:gd name="T33" fmla="*/ 87 h 208"/>
              <a:gd name="T34" fmla="*/ 157 w 216"/>
              <a:gd name="T35" fmla="*/ 48 h 208"/>
              <a:gd name="T36" fmla="*/ 184 w 216"/>
              <a:gd name="T37" fmla="*/ 64 h 208"/>
              <a:gd name="T38" fmla="*/ 216 w 216"/>
              <a:gd name="T39" fmla="*/ 32 h 208"/>
              <a:gd name="T40" fmla="*/ 184 w 216"/>
              <a:gd name="T41" fmla="*/ 0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16" h="208">
                <a:moveTo>
                  <a:pt x="184" y="0"/>
                </a:moveTo>
                <a:cubicBezTo>
                  <a:pt x="167" y="0"/>
                  <a:pt x="152" y="14"/>
                  <a:pt x="152" y="32"/>
                </a:cubicBezTo>
                <a:cubicBezTo>
                  <a:pt x="152" y="35"/>
                  <a:pt x="153" y="38"/>
                  <a:pt x="154" y="41"/>
                </a:cubicBezTo>
                <a:cubicBezTo>
                  <a:pt x="60" y="80"/>
                  <a:pt x="60" y="80"/>
                  <a:pt x="60" y="80"/>
                </a:cubicBezTo>
                <a:cubicBezTo>
                  <a:pt x="55" y="70"/>
                  <a:pt x="44" y="64"/>
                  <a:pt x="32" y="64"/>
                </a:cubicBezTo>
                <a:cubicBezTo>
                  <a:pt x="15" y="64"/>
                  <a:pt x="0" y="78"/>
                  <a:pt x="0" y="96"/>
                </a:cubicBezTo>
                <a:cubicBezTo>
                  <a:pt x="0" y="113"/>
                  <a:pt x="15" y="128"/>
                  <a:pt x="32" y="128"/>
                </a:cubicBezTo>
                <a:cubicBezTo>
                  <a:pt x="42" y="128"/>
                  <a:pt x="50" y="124"/>
                  <a:pt x="56" y="118"/>
                </a:cubicBezTo>
                <a:cubicBezTo>
                  <a:pt x="116" y="161"/>
                  <a:pt x="116" y="161"/>
                  <a:pt x="116" y="161"/>
                </a:cubicBezTo>
                <a:cubicBezTo>
                  <a:pt x="114" y="165"/>
                  <a:pt x="112" y="170"/>
                  <a:pt x="112" y="176"/>
                </a:cubicBezTo>
                <a:cubicBezTo>
                  <a:pt x="112" y="193"/>
                  <a:pt x="127" y="208"/>
                  <a:pt x="144" y="208"/>
                </a:cubicBezTo>
                <a:cubicBezTo>
                  <a:pt x="162" y="208"/>
                  <a:pt x="176" y="193"/>
                  <a:pt x="176" y="176"/>
                </a:cubicBezTo>
                <a:cubicBezTo>
                  <a:pt x="176" y="158"/>
                  <a:pt x="162" y="144"/>
                  <a:pt x="144" y="144"/>
                </a:cubicBezTo>
                <a:cubicBezTo>
                  <a:pt x="135" y="144"/>
                  <a:pt x="127" y="148"/>
                  <a:pt x="121" y="154"/>
                </a:cubicBezTo>
                <a:cubicBezTo>
                  <a:pt x="61" y="111"/>
                  <a:pt x="61" y="111"/>
                  <a:pt x="61" y="111"/>
                </a:cubicBezTo>
                <a:cubicBezTo>
                  <a:pt x="63" y="107"/>
                  <a:pt x="64" y="101"/>
                  <a:pt x="64" y="96"/>
                </a:cubicBezTo>
                <a:cubicBezTo>
                  <a:pt x="64" y="93"/>
                  <a:pt x="64" y="90"/>
                  <a:pt x="63" y="87"/>
                </a:cubicBezTo>
                <a:cubicBezTo>
                  <a:pt x="157" y="48"/>
                  <a:pt x="157" y="48"/>
                  <a:pt x="157" y="48"/>
                </a:cubicBezTo>
                <a:cubicBezTo>
                  <a:pt x="162" y="57"/>
                  <a:pt x="173" y="64"/>
                  <a:pt x="184" y="64"/>
                </a:cubicBezTo>
                <a:cubicBezTo>
                  <a:pt x="202" y="64"/>
                  <a:pt x="216" y="49"/>
                  <a:pt x="216" y="32"/>
                </a:cubicBezTo>
                <a:cubicBezTo>
                  <a:pt x="216" y="14"/>
                  <a:pt x="202" y="0"/>
                  <a:pt x="18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AD1C2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68" y="921805"/>
            <a:ext cx="8890621" cy="579001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0292860" y="1153549"/>
            <a:ext cx="1899140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zh-CN" altLang="en-US" sz="2400" b="1" dirty="0" smtClean="0">
                <a:latin typeface="黑体" pitchFamily="49" charset="-122"/>
                <a:ea typeface="黑体" pitchFamily="49" charset="-122"/>
                <a:hlinkClick r:id="rId3" action="ppaction://hlinkfile"/>
              </a:rPr>
              <a:t>第一、档案专业方面的立项及获奖</a:t>
            </a:r>
            <a:endParaRPr lang="en-US" altLang="zh-CN" sz="2400" b="1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zh-CN" altLang="en-US" sz="2400" b="1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zh-CN" altLang="en-US" sz="2400" b="1" dirty="0" smtClean="0">
                <a:latin typeface="黑体" pitchFamily="49" charset="-122"/>
                <a:ea typeface="黑体" pitchFamily="49" charset="-122"/>
                <a:hlinkClick r:id="rId4" action="ppaction://hlinkfile"/>
              </a:rPr>
              <a:t>第二、全国性大学生计算机设计大赛获奖</a:t>
            </a:r>
            <a:endParaRPr lang="en-US" altLang="zh-CN" sz="2400" b="1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90000"/>
              </a:lnSpc>
              <a:buFont typeface="Arial" pitchFamily="34" charset="0"/>
              <a:buNone/>
            </a:pPr>
            <a:endParaRPr lang="zh-CN" altLang="en-US" sz="2400" b="1" dirty="0" smtClean="0"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zh-CN" altLang="en-US" sz="2400" b="1" dirty="0" smtClean="0">
                <a:latin typeface="黑体" pitchFamily="49" charset="-122"/>
                <a:ea typeface="黑体" pitchFamily="49" charset="-122"/>
                <a:hlinkClick r:id="rId5" action="ppaction://hlinkfile"/>
              </a:rPr>
              <a:t>第三、优秀指导教师获奖、获奖证书汇总</a:t>
            </a:r>
            <a:endParaRPr lang="zh-CN" altLang="en-US" sz="2400" b="1" dirty="0" smtClean="0">
              <a:latin typeface="黑体" pitchFamily="49" charset="-122"/>
              <a:ea typeface="黑体" pitchFamily="49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152130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1118</Words>
  <Application>Microsoft Office PowerPoint</Application>
  <PresentationFormat>自定义</PresentationFormat>
  <Paragraphs>58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</vt:lpstr>
      <vt:lpstr>幻灯片 1</vt:lpstr>
      <vt:lpstr>                          前             言</vt:lpstr>
      <vt:lpstr>幻灯片 3</vt:lpstr>
      <vt:lpstr>1.发展历程</vt:lpstr>
      <vt:lpstr>2.实验室及实践基地的建设</vt:lpstr>
      <vt:lpstr>3.教材建设</vt:lpstr>
      <vt:lpstr>4.课程与开放教学资源建设  教学课题、论文、获奖</vt:lpstr>
      <vt:lpstr>5.学生创新创业能力培养</vt:lpstr>
      <vt:lpstr>幻灯片 9</vt:lpstr>
      <vt:lpstr>6.未来发展规划</vt:lpstr>
      <vt:lpstr>结   语</vt:lpstr>
      <vt:lpstr>幻灯片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PPTS</dc:title>
  <dc:subject>PPTS</dc:subject>
  <dc:creator>PPTS</dc:creator>
  <cp:keywords>PPTS</cp:keywords>
  <dc:description>PPTS</dc:description>
  <cp:lastModifiedBy>zhao</cp:lastModifiedBy>
  <cp:revision>112</cp:revision>
  <dcterms:created xsi:type="dcterms:W3CDTF">2015-07-31T01:43:00Z</dcterms:created>
  <dcterms:modified xsi:type="dcterms:W3CDTF">2019-10-11T08:01:32Z</dcterms:modified>
  <cp:category>PPTS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2052-10.1.0.7400</vt:lpwstr>
  </property>
  <property fmtid="{D5CDD505-2E9C-101B-9397-08002B2CF9AE}" pid="3" name="KSORubyTemplateID">
    <vt:lpwstr>8</vt:lpwstr>
  </property>
</Properties>
</file>